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0" r:id="rId1"/>
    <p:sldMasterId id="2147483702" r:id="rId2"/>
  </p:sldMasterIdLst>
  <p:notesMasterIdLst>
    <p:notesMasterId r:id="rId31"/>
  </p:notesMasterIdLst>
  <p:sldIdLst>
    <p:sldId id="29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2" r:id="rId17"/>
    <p:sldId id="283" r:id="rId18"/>
    <p:sldId id="284" r:id="rId19"/>
    <p:sldId id="285" r:id="rId20"/>
    <p:sldId id="286" r:id="rId21"/>
    <p:sldId id="287" r:id="rId22"/>
    <p:sldId id="288" r:id="rId23"/>
    <p:sldId id="290" r:id="rId24"/>
    <p:sldId id="291" r:id="rId25"/>
    <p:sldId id="292" r:id="rId26"/>
    <p:sldId id="293" r:id="rId27"/>
    <p:sldId id="294" r:id="rId28"/>
    <p:sldId id="295" r:id="rId29"/>
    <p:sldId id="296"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Google Sans" panose="020B0604020202020204" charset="0"/>
      <p:regular r:id="rId36"/>
      <p:bold r:id="rId37"/>
      <p:italic r:id="rId38"/>
      <p:boldItalic r:id="rId39"/>
    </p:embeddedFont>
    <p:embeddedFont>
      <p:font typeface="Google Sans Medium" panose="020B0604020202020204" charset="0"/>
      <p:regular r:id="rId40"/>
      <p:bold r:id="rId41"/>
      <p:italic r:id="rId42"/>
      <p:boldItalic r:id="rId43"/>
    </p:embeddedFont>
    <p:embeddedFont>
      <p:font typeface="Helvetica Neue Light" panose="020B060402020202020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6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henounproject.com/search/?q=growing&amp;i=1675838"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thenounproject.com/search/?q=coin+battery&amp;i=221396" TargetMode="External"/><Relationship Id="rId5" Type="http://schemas.openxmlformats.org/officeDocument/2006/relationships/hyperlink" Target="https://thenounproject.com/search/?q=power+switch&amp;i=2698533" TargetMode="External"/><Relationship Id="rId4" Type="http://schemas.openxmlformats.org/officeDocument/2006/relationships/hyperlink" Target="https://thenounproject.com/search/?q=microprocessor&amp;i=2095426"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earch.creativecommons.org/photos/7df7b01f-ccba-4c45-ab7d-a421c89b3913"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ixabay.com/photos/dji-drone-plant-protection-drone-5331597/"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pixabay.com/photos/elephants-amboseli-elephant-kenya-449921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ixabay.com/photos/dji-drone-plant-protection-drone-5331597/"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pixabay.com/photos/elephants-amboseli-elephant-kenya-449921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henounproject.com/search/?q=growing&amp;i=1675838"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thenounproject.com/search/?q=coin+battery&amp;i=221396" TargetMode="External"/><Relationship Id="rId5" Type="http://schemas.openxmlformats.org/officeDocument/2006/relationships/hyperlink" Target="https://thenounproject.com/search/?q=power+switch&amp;i=2698533" TargetMode="External"/><Relationship Id="rId4" Type="http://schemas.openxmlformats.org/officeDocument/2006/relationships/hyperlink" Target="https://thenounproject.com/search/?q=microprocessor&amp;i=2095426"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henounproject.com/search/?q=growing&amp;i=1675838"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thenounproject.com/search/?q=coin+battery&amp;i=221396" TargetMode="External"/><Relationship Id="rId5" Type="http://schemas.openxmlformats.org/officeDocument/2006/relationships/hyperlink" Target="https://thenounproject.com/search/?q=power+switch&amp;i=2698533" TargetMode="External"/><Relationship Id="rId4" Type="http://schemas.openxmlformats.org/officeDocument/2006/relationships/hyperlink" Target="https://thenounproject.com/search/?q=microprocessor&amp;i=2095426"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henounproject.com/search/?q=growing&amp;i=1675838"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thenounproject.com/search/?q=coin+battery&amp;i=221396" TargetMode="External"/><Relationship Id="rId5" Type="http://schemas.openxmlformats.org/officeDocument/2006/relationships/hyperlink" Target="https://thenounproject.com/search/?q=power+switch&amp;i=2698533" TargetMode="External"/><Relationship Id="rId4" Type="http://schemas.openxmlformats.org/officeDocument/2006/relationships/hyperlink" Target="https://thenounproject.com/search/?q=microprocessor&amp;i=209542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3b76a3ac3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3b76a3ac3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1fc82a0137_1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fc82a0137_1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 machine learning (TinyML) is a fast-growing field of machine learning technologies and applications including algorithms, hardware, and software capable of performing on-device sensor data analytics at extremely low power consumption, typically in the mW range and below, and hence enabling a variety of always-on ML use-cases on battery-operated devices.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https://thenounproject.com/search/?q=growing&amp;i=1675838</a:t>
            </a:r>
            <a:endParaRPr/>
          </a:p>
          <a:p>
            <a:pPr marL="0" lvl="0" indent="0" algn="l" rtl="0">
              <a:spcBef>
                <a:spcPts val="0"/>
              </a:spcBef>
              <a:spcAft>
                <a:spcPts val="0"/>
              </a:spcAft>
              <a:buNone/>
            </a:pPr>
            <a:r>
              <a:rPr lang="en" u="sng">
                <a:solidFill>
                  <a:schemeClr val="hlink"/>
                </a:solidFill>
                <a:hlinkClick r:id="rId4"/>
              </a:rPr>
              <a:t>https://thenounproject.com/search/?q=microprocessor&amp;i=2095426</a:t>
            </a:r>
            <a:endParaRPr/>
          </a:p>
          <a:p>
            <a:pPr marL="0" lvl="0" indent="0" algn="l" rtl="0">
              <a:spcBef>
                <a:spcPts val="0"/>
              </a:spcBef>
              <a:spcAft>
                <a:spcPts val="0"/>
              </a:spcAft>
              <a:buNone/>
            </a:pPr>
            <a:r>
              <a:rPr lang="en" u="sng">
                <a:solidFill>
                  <a:schemeClr val="hlink"/>
                </a:solidFill>
                <a:hlinkClick r:id="rId5"/>
              </a:rPr>
              <a:t>https://thenounproject.com/search/?q=power+switch&amp;i=2698533</a:t>
            </a:r>
            <a:endParaRPr/>
          </a:p>
          <a:p>
            <a:pPr marL="0" lvl="0" indent="0" algn="l" rtl="0">
              <a:spcBef>
                <a:spcPts val="0"/>
              </a:spcBef>
              <a:spcAft>
                <a:spcPts val="0"/>
              </a:spcAft>
              <a:buNone/>
            </a:pPr>
            <a:r>
              <a:rPr lang="en" u="sng">
                <a:solidFill>
                  <a:schemeClr val="hlink"/>
                </a:solidFill>
                <a:hlinkClick r:id="rId6"/>
              </a:rPr>
              <a:t>https://thenounproject.com/search/?q=coin+battery&amp;i=221396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25c309b7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25c309b7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perhaps you have said Hey Siri!</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https://search.creativecommons.org/photos/7df7b01f-ccba-4c45-ab7d-a421c89b3913</a:t>
            </a:r>
            <a:br>
              <a:rPr lang="en"/>
            </a:br>
            <a:r>
              <a:rPr lang="en"/>
              <a:t>Edits to make it a GIF my own (Dhilan 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25c309b741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25c309b741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1fc82a013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1fc82a013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https://pixabay.com/photos/dji-drone-plant-protection-drone-5331597/</a:t>
            </a:r>
            <a:endParaRPr/>
          </a:p>
          <a:p>
            <a:pPr marL="0" lvl="0" indent="0" algn="l" rtl="0">
              <a:spcBef>
                <a:spcPts val="0"/>
              </a:spcBef>
              <a:spcAft>
                <a:spcPts val="0"/>
              </a:spcAft>
              <a:buNone/>
            </a:pPr>
            <a:r>
              <a:rPr lang="en" u="sng">
                <a:solidFill>
                  <a:schemeClr val="hlink"/>
                </a:solidFill>
                <a:hlinkClick r:id="rId4"/>
              </a:rPr>
              <a:t>https://pixabay.com/photos/elephants-amboseli-elephant-kenya-4499210/</a:t>
            </a:r>
            <a:endParaRPr/>
          </a:p>
          <a:p>
            <a:pPr marL="0" lvl="0" indent="0" algn="l" rtl="0">
              <a:spcBef>
                <a:spcPts val="0"/>
              </a:spcBef>
              <a:spcAft>
                <a:spcPts val="0"/>
              </a:spcAft>
              <a:buNone/>
            </a:pPr>
            <a:r>
              <a:rPr lang="en"/>
              <a:t>https://www.nature.com/articles/544S21a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a:p>
            <a:pPr marL="0" lvl="0" indent="0" algn="l" rtl="0">
              <a:lnSpc>
                <a:spcPct val="115000"/>
              </a:lnSpc>
              <a:spcBef>
                <a:spcPts val="0"/>
              </a:spcBef>
              <a:spcAft>
                <a:spcPts val="0"/>
              </a:spcAft>
              <a:buClr>
                <a:schemeClr val="dk1"/>
              </a:buClr>
              <a:buSzPts val="1100"/>
              <a:buFont typeface="Arial"/>
              <a:buNone/>
            </a:pPr>
            <a:r>
              <a:rPr lang="en" sz="1200">
                <a:solidFill>
                  <a:srgbClr val="595959"/>
                </a:solidFill>
              </a:rPr>
              <a:t>Reminder from course 1, define AI for social good</a:t>
            </a:r>
            <a:endParaRPr sz="1200">
              <a:solidFill>
                <a:srgbClr val="595959"/>
              </a:solidFill>
            </a:endParaRPr>
          </a:p>
          <a:p>
            <a:pPr marL="457200" lvl="0" indent="0" algn="l" rtl="0">
              <a:lnSpc>
                <a:spcPct val="115000"/>
              </a:lnSpc>
              <a:spcBef>
                <a:spcPts val="1200"/>
              </a:spcBef>
              <a:spcAft>
                <a:spcPts val="1200"/>
              </a:spcAft>
              <a:buClr>
                <a:schemeClr val="dk1"/>
              </a:buClr>
              <a:buSzPts val="1100"/>
              <a:buFont typeface="Arial"/>
              <a:buNone/>
            </a:pPr>
            <a:r>
              <a:rPr lang="en" sz="1200">
                <a:solidFill>
                  <a:srgbClr val="595959"/>
                </a:solidFill>
                <a:highlight>
                  <a:srgbClr val="FCFCFC"/>
                </a:highlight>
              </a:rPr>
              <a:t>the design, development, and deployment of AI systems in ways that (i) prevent, mitigate or resolve problems adversely affecting human life and/or the wellbeing of the natural world, and/or (ii) enable socially preferable and/or environmentally sustainable developments.</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fc82a0137_1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1fc82a0137_1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https://pixabay.com/photos/dji-drone-plant-protection-drone-5331597/</a:t>
            </a:r>
            <a:endParaRPr/>
          </a:p>
          <a:p>
            <a:pPr marL="0" lvl="0" indent="0" algn="l" rtl="0">
              <a:spcBef>
                <a:spcPts val="0"/>
              </a:spcBef>
              <a:spcAft>
                <a:spcPts val="0"/>
              </a:spcAft>
              <a:buNone/>
            </a:pPr>
            <a:r>
              <a:rPr lang="en" u="sng">
                <a:solidFill>
                  <a:schemeClr val="hlink"/>
                </a:solidFill>
                <a:hlinkClick r:id="rId4"/>
              </a:rPr>
              <a:t>https://pixabay.com/photos/elephants-amboseli-elephant-kenya-4499210/</a:t>
            </a:r>
            <a:endParaRPr/>
          </a:p>
          <a:p>
            <a:pPr marL="0" lvl="0" indent="0" algn="l" rtl="0">
              <a:spcBef>
                <a:spcPts val="0"/>
              </a:spcBef>
              <a:spcAft>
                <a:spcPts val="0"/>
              </a:spcAft>
              <a:buNone/>
            </a:pPr>
            <a:r>
              <a:rPr lang="en"/>
              <a:t>https://www.nature.com/articles/544S21a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200"/>
          </a:p>
          <a:p>
            <a:pPr marL="0" lvl="0" indent="0" algn="l" rtl="0">
              <a:lnSpc>
                <a:spcPct val="115000"/>
              </a:lnSpc>
              <a:spcBef>
                <a:spcPts val="0"/>
              </a:spcBef>
              <a:spcAft>
                <a:spcPts val="0"/>
              </a:spcAft>
              <a:buClr>
                <a:schemeClr val="dk1"/>
              </a:buClr>
              <a:buSzPts val="1100"/>
              <a:buFont typeface="Arial"/>
              <a:buNone/>
            </a:pPr>
            <a:r>
              <a:rPr lang="en" sz="1200">
                <a:solidFill>
                  <a:srgbClr val="595959"/>
                </a:solidFill>
              </a:rPr>
              <a:t>Reminder from course 1, define AI for social good</a:t>
            </a:r>
            <a:endParaRPr sz="1200">
              <a:solidFill>
                <a:srgbClr val="595959"/>
              </a:solidFill>
            </a:endParaRPr>
          </a:p>
          <a:p>
            <a:pPr marL="457200" lvl="0" indent="0" algn="l" rtl="0">
              <a:lnSpc>
                <a:spcPct val="115000"/>
              </a:lnSpc>
              <a:spcBef>
                <a:spcPts val="1200"/>
              </a:spcBef>
              <a:spcAft>
                <a:spcPts val="1200"/>
              </a:spcAft>
              <a:buClr>
                <a:schemeClr val="dk1"/>
              </a:buClr>
              <a:buSzPts val="1100"/>
              <a:buFont typeface="Arial"/>
              <a:buNone/>
            </a:pPr>
            <a:r>
              <a:rPr lang="en" sz="1200">
                <a:solidFill>
                  <a:srgbClr val="595959"/>
                </a:solidFill>
                <a:highlight>
                  <a:srgbClr val="FCFCFC"/>
                </a:highlight>
              </a:rPr>
              <a:t>the design, development, and deployment of AI systems in ways that (i) prevent, mitigate or resolve problems adversely affecting human life and/or the wellbeing of the natural world, and/or (ii) enable socially preferable and/or environmentally sustainable developments.</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3b76a3ac3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3b76a3ac3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3b76a3ac37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3b76a3ac37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b76a3ac3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b76a3ac3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3b76a3ac3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3b76a3ac3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3b76a3ac3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3b76a3ac3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b76a3ac3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b76a3ac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3b76a3ac3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3b76a3ac3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3b76a3ac3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3b76a3ac3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3b76a3ac3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3b76a3ac3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3b76a3ac37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3b76a3ac37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3b76a3ac37_0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3b76a3ac37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3b76a3ac3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3b76a3ac3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3b76a3ac37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3b76a3ac37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3b76a3ac37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3b76a3ac37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3b76a3ac3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3b76a3ac3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for a concrete example, we could give our machine lots of pictures of cats and dogs.  And rather than just asking the machine to figure it out with no hints, we can </a:t>
            </a:r>
            <a:r>
              <a:rPr lang="en" b="1">
                <a:solidFill>
                  <a:schemeClr val="dk1"/>
                </a:solidFill>
              </a:rPr>
              <a:t>first</a:t>
            </a:r>
            <a:r>
              <a:rPr lang="en">
                <a:solidFill>
                  <a:schemeClr val="dk1"/>
                </a:solidFill>
              </a:rPr>
              <a:t> start by giving the machine some practice material.  We call this “training data.”  (We’ll talk about this later.)  Then it can learn.  Okay, I see this blue animal.  Let’s make a guess.  I guessed “dog.”  Was that right?  Let’s check the answers that the user provided.  Nope, I got it wrong.  I should improve my guess.  Do this again and again until it starts getting things mostly right, and now the computer has learned its own rules!</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3b76a3ac3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3b76a3ac3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now, if we provide new, never before seen, pictures of a different cat and dog.  Hopefully our model was trained well enough to recognize, to generalize, what each might be so that it can give us an answer, a label.</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3b76a3ac3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3b76a3ac3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we did a good job in training.  If we gave it enough time to practice and learn to recognize patterns, hopefully, we now have the right labels at the output for these new inputs we gave the machine.  Simple enough, right?</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fc82a0137_1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1fc82a0137_1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fc82a0137_1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1fc82a0137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 machine learning (TinyML) is a fast-growing field of machine learning technologies and applications including algorithms, hardware, and software capable of performing on-device sensor data analytics at extremely low power consumption, typically in the mW range and below, and hence enabling a variety of always-on ML use-cases on battery-operated devices.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https://thenounproject.com/search/?q=growing&amp;i=1675838</a:t>
            </a:r>
            <a:endParaRPr/>
          </a:p>
          <a:p>
            <a:pPr marL="0" lvl="0" indent="0" algn="l" rtl="0">
              <a:spcBef>
                <a:spcPts val="0"/>
              </a:spcBef>
              <a:spcAft>
                <a:spcPts val="0"/>
              </a:spcAft>
              <a:buNone/>
            </a:pPr>
            <a:r>
              <a:rPr lang="en" u="sng">
                <a:solidFill>
                  <a:schemeClr val="hlink"/>
                </a:solidFill>
                <a:hlinkClick r:id="rId4"/>
              </a:rPr>
              <a:t>https://thenounproject.com/search/?q=microprocessor&amp;i=2095426</a:t>
            </a:r>
            <a:endParaRPr/>
          </a:p>
          <a:p>
            <a:pPr marL="0" lvl="0" indent="0" algn="l" rtl="0">
              <a:spcBef>
                <a:spcPts val="0"/>
              </a:spcBef>
              <a:spcAft>
                <a:spcPts val="0"/>
              </a:spcAft>
              <a:buNone/>
            </a:pPr>
            <a:r>
              <a:rPr lang="en" u="sng">
                <a:solidFill>
                  <a:schemeClr val="hlink"/>
                </a:solidFill>
                <a:hlinkClick r:id="rId5"/>
              </a:rPr>
              <a:t>https://thenounproject.com/search/?q=power+switch&amp;i=2698533</a:t>
            </a:r>
            <a:endParaRPr/>
          </a:p>
          <a:p>
            <a:pPr marL="0" lvl="0" indent="0" algn="l" rtl="0">
              <a:spcBef>
                <a:spcPts val="0"/>
              </a:spcBef>
              <a:spcAft>
                <a:spcPts val="0"/>
              </a:spcAft>
              <a:buNone/>
            </a:pPr>
            <a:r>
              <a:rPr lang="en" u="sng">
                <a:solidFill>
                  <a:schemeClr val="hlink"/>
                </a:solidFill>
                <a:hlinkClick r:id="rId6"/>
              </a:rPr>
              <a:t>https://thenounproject.com/search/?q=coin+battery&amp;i=221396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ccfa26819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ccfa26819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 machine learning (TinyML) is a fast-growing field of machine learning technologies and applications including algorithms, hardware, and software capable of performing on-device sensor data analytics at extremely low power consumption, typically in the mW range and below, and hence enabling a variety of always-on ML use-cases on battery-operated devices.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https://thenounproject.com/search/?q=growing&amp;i=1675838</a:t>
            </a:r>
            <a:endParaRPr/>
          </a:p>
          <a:p>
            <a:pPr marL="0" lvl="0" indent="0" algn="l" rtl="0">
              <a:spcBef>
                <a:spcPts val="0"/>
              </a:spcBef>
              <a:spcAft>
                <a:spcPts val="0"/>
              </a:spcAft>
              <a:buNone/>
            </a:pPr>
            <a:r>
              <a:rPr lang="en" u="sng">
                <a:solidFill>
                  <a:schemeClr val="hlink"/>
                </a:solidFill>
                <a:hlinkClick r:id="rId4"/>
              </a:rPr>
              <a:t>https://thenounproject.com/search/?q=microprocessor&amp;i=2095426</a:t>
            </a:r>
            <a:endParaRPr/>
          </a:p>
          <a:p>
            <a:pPr marL="0" lvl="0" indent="0" algn="l" rtl="0">
              <a:spcBef>
                <a:spcPts val="0"/>
              </a:spcBef>
              <a:spcAft>
                <a:spcPts val="0"/>
              </a:spcAft>
              <a:buNone/>
            </a:pPr>
            <a:r>
              <a:rPr lang="en" u="sng">
                <a:solidFill>
                  <a:schemeClr val="hlink"/>
                </a:solidFill>
                <a:hlinkClick r:id="rId5"/>
              </a:rPr>
              <a:t>https://thenounproject.com/search/?q=power+switch&amp;i=2698533</a:t>
            </a:r>
            <a:endParaRPr/>
          </a:p>
          <a:p>
            <a:pPr marL="0" lvl="0" indent="0" algn="l" rtl="0">
              <a:spcBef>
                <a:spcPts val="0"/>
              </a:spcBef>
              <a:spcAft>
                <a:spcPts val="0"/>
              </a:spcAft>
              <a:buNone/>
            </a:pPr>
            <a:r>
              <a:rPr lang="en" u="sng">
                <a:solidFill>
                  <a:schemeClr val="hlink"/>
                </a:solidFill>
                <a:hlinkClick r:id="rId6"/>
              </a:rPr>
              <a:t>https://thenounproject.com/search/?q=coin+battery&amp;i=221396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ccfa26819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ccfa26819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Tiny machine learning (TinyML) is a fast-growing field of machine learning technologies and applications including algorithms, hardware, and software capable of performing on-device sensor data analytics at extremely low power consumption, typically in the mW range and below, and hence enabling a variety of always-on ML use-cases on battery-operated devices.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https://thenounproject.com/search/?q=growing&amp;i=1675838</a:t>
            </a:r>
            <a:endParaRPr/>
          </a:p>
          <a:p>
            <a:pPr marL="0" lvl="0" indent="0" algn="l" rtl="0">
              <a:spcBef>
                <a:spcPts val="0"/>
              </a:spcBef>
              <a:spcAft>
                <a:spcPts val="0"/>
              </a:spcAft>
              <a:buNone/>
            </a:pPr>
            <a:r>
              <a:rPr lang="en" u="sng">
                <a:solidFill>
                  <a:schemeClr val="hlink"/>
                </a:solidFill>
                <a:hlinkClick r:id="rId4"/>
              </a:rPr>
              <a:t>https://thenounproject.com/search/?q=microprocessor&amp;i=2095426</a:t>
            </a:r>
            <a:endParaRPr/>
          </a:p>
          <a:p>
            <a:pPr marL="0" lvl="0" indent="0" algn="l" rtl="0">
              <a:spcBef>
                <a:spcPts val="0"/>
              </a:spcBef>
              <a:spcAft>
                <a:spcPts val="0"/>
              </a:spcAft>
              <a:buNone/>
            </a:pPr>
            <a:r>
              <a:rPr lang="en" u="sng">
                <a:solidFill>
                  <a:schemeClr val="hlink"/>
                </a:solidFill>
                <a:hlinkClick r:id="rId5"/>
              </a:rPr>
              <a:t>https://thenounproject.com/search/?q=power+switch&amp;i=2698533</a:t>
            </a:r>
            <a:endParaRPr/>
          </a:p>
          <a:p>
            <a:pPr marL="0" lvl="0" indent="0" algn="l" rtl="0">
              <a:spcBef>
                <a:spcPts val="0"/>
              </a:spcBef>
              <a:spcAft>
                <a:spcPts val="0"/>
              </a:spcAft>
              <a:buNone/>
            </a:pPr>
            <a:r>
              <a:rPr lang="en" u="sng">
                <a:solidFill>
                  <a:schemeClr val="hlink"/>
                </a:solidFill>
                <a:hlinkClick r:id="rId6"/>
              </a:rPr>
              <a:t>https://thenounproject.com/search/?q=coin+battery&amp;i=221396</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 Orange">
  <p:cSld name="CUSTOM_2_1_1_1">
    <p:bg>
      <p:bgPr>
        <a:solidFill>
          <a:srgbClr val="FFFFFF"/>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subTitle" idx="1"/>
          </p:nvPr>
        </p:nvSpPr>
        <p:spPr>
          <a:xfrm>
            <a:off x="422950" y="2984175"/>
            <a:ext cx="7801200" cy="364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2400">
                <a:solidFill>
                  <a:srgbClr val="3C4043"/>
                </a:solidFill>
                <a:latin typeface="Arial"/>
                <a:ea typeface="Arial"/>
                <a:cs typeface="Arial"/>
                <a:sym typeface="Arial"/>
              </a:defRPr>
            </a:lvl1pPr>
            <a:lvl2pPr lvl="1" algn="l">
              <a:lnSpc>
                <a:spcPct val="100000"/>
              </a:lnSpc>
              <a:spcBef>
                <a:spcPts val="2200"/>
              </a:spcBef>
              <a:spcAft>
                <a:spcPts val="0"/>
              </a:spcAft>
              <a:buSzPts val="1800"/>
              <a:buNone/>
              <a:defRPr/>
            </a:lvl2pPr>
            <a:lvl3pPr lvl="2" algn="l">
              <a:lnSpc>
                <a:spcPct val="100000"/>
              </a:lnSpc>
              <a:spcBef>
                <a:spcPts val="2200"/>
              </a:spcBef>
              <a:spcAft>
                <a:spcPts val="0"/>
              </a:spcAft>
              <a:buSzPts val="1800"/>
              <a:buNone/>
              <a:defRPr/>
            </a:lvl3pPr>
            <a:lvl4pPr lvl="3" algn="l">
              <a:lnSpc>
                <a:spcPct val="100000"/>
              </a:lnSpc>
              <a:spcBef>
                <a:spcPts val="2200"/>
              </a:spcBef>
              <a:spcAft>
                <a:spcPts val="0"/>
              </a:spcAft>
              <a:buSzPts val="1800"/>
              <a:buNone/>
              <a:defRPr/>
            </a:lvl4pPr>
            <a:lvl5pPr lvl="4" algn="l">
              <a:lnSpc>
                <a:spcPct val="100000"/>
              </a:lnSpc>
              <a:spcBef>
                <a:spcPts val="2200"/>
              </a:spcBef>
              <a:spcAft>
                <a:spcPts val="0"/>
              </a:spcAft>
              <a:buSzPts val="1800"/>
              <a:buNone/>
              <a:defRPr/>
            </a:lvl5pPr>
            <a:lvl6pPr lvl="5" algn="l">
              <a:lnSpc>
                <a:spcPct val="100000"/>
              </a:lnSpc>
              <a:spcBef>
                <a:spcPts val="2200"/>
              </a:spcBef>
              <a:spcAft>
                <a:spcPts val="0"/>
              </a:spcAft>
              <a:buSzPts val="1800"/>
              <a:buNone/>
              <a:defRPr/>
            </a:lvl6pPr>
            <a:lvl7pPr lvl="6" algn="l">
              <a:lnSpc>
                <a:spcPct val="100000"/>
              </a:lnSpc>
              <a:spcBef>
                <a:spcPts val="2200"/>
              </a:spcBef>
              <a:spcAft>
                <a:spcPts val="0"/>
              </a:spcAft>
              <a:buSzPts val="1800"/>
              <a:buNone/>
              <a:defRPr/>
            </a:lvl7pPr>
            <a:lvl8pPr lvl="7" algn="l">
              <a:lnSpc>
                <a:spcPct val="100000"/>
              </a:lnSpc>
              <a:spcBef>
                <a:spcPts val="2200"/>
              </a:spcBef>
              <a:spcAft>
                <a:spcPts val="0"/>
              </a:spcAft>
              <a:buSzPts val="1800"/>
              <a:buNone/>
              <a:defRPr/>
            </a:lvl8pPr>
            <a:lvl9pPr lvl="8" algn="l">
              <a:lnSpc>
                <a:spcPct val="100000"/>
              </a:lnSpc>
              <a:spcBef>
                <a:spcPts val="2200"/>
              </a:spcBef>
              <a:spcAft>
                <a:spcPts val="0"/>
              </a:spcAft>
              <a:buSzPts val="1800"/>
              <a:buNone/>
              <a:defRPr/>
            </a:lvl9pPr>
          </a:lstStyle>
          <a:p>
            <a:endParaRPr/>
          </a:p>
        </p:txBody>
      </p:sp>
      <p:sp>
        <p:nvSpPr>
          <p:cNvPr id="12" name="Google Shape;12;p2"/>
          <p:cNvSpPr txBox="1">
            <a:spLocks noGrp="1"/>
          </p:cNvSpPr>
          <p:nvPr>
            <p:ph type="title"/>
          </p:nvPr>
        </p:nvSpPr>
        <p:spPr>
          <a:xfrm>
            <a:off x="392925" y="1049175"/>
            <a:ext cx="7831200" cy="19350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3000"/>
              <a:buNone/>
              <a:defRPr sz="5500">
                <a:solidFill>
                  <a:srgbClr val="3C4043"/>
                </a:solidFill>
                <a:latin typeface="Arial"/>
                <a:ea typeface="Arial"/>
                <a:cs typeface="Arial"/>
                <a:sym typeface="Arial"/>
              </a:defRPr>
            </a:lvl1pPr>
            <a:lvl2pPr lvl="1" algn="ctr">
              <a:lnSpc>
                <a:spcPct val="100000"/>
              </a:lnSpc>
              <a:spcBef>
                <a:spcPts val="0"/>
              </a:spcBef>
              <a:spcAft>
                <a:spcPts val="0"/>
              </a:spcAft>
              <a:buSzPts val="4300"/>
              <a:buNone/>
              <a:defRPr/>
            </a:lvl2pPr>
            <a:lvl3pPr lvl="2" algn="ctr">
              <a:lnSpc>
                <a:spcPct val="100000"/>
              </a:lnSpc>
              <a:spcBef>
                <a:spcPts val="0"/>
              </a:spcBef>
              <a:spcAft>
                <a:spcPts val="0"/>
              </a:spcAft>
              <a:buSzPts val="4300"/>
              <a:buNone/>
              <a:defRPr/>
            </a:lvl3pPr>
            <a:lvl4pPr lvl="3" algn="ctr">
              <a:lnSpc>
                <a:spcPct val="100000"/>
              </a:lnSpc>
              <a:spcBef>
                <a:spcPts val="0"/>
              </a:spcBef>
              <a:spcAft>
                <a:spcPts val="0"/>
              </a:spcAft>
              <a:buSzPts val="4300"/>
              <a:buNone/>
              <a:defRPr/>
            </a:lvl4pPr>
            <a:lvl5pPr lvl="4" algn="ctr">
              <a:lnSpc>
                <a:spcPct val="100000"/>
              </a:lnSpc>
              <a:spcBef>
                <a:spcPts val="0"/>
              </a:spcBef>
              <a:spcAft>
                <a:spcPts val="0"/>
              </a:spcAft>
              <a:buSzPts val="4300"/>
              <a:buNone/>
              <a:defRPr/>
            </a:lvl5pPr>
            <a:lvl6pPr lvl="5" algn="ctr">
              <a:lnSpc>
                <a:spcPct val="100000"/>
              </a:lnSpc>
              <a:spcBef>
                <a:spcPts val="0"/>
              </a:spcBef>
              <a:spcAft>
                <a:spcPts val="0"/>
              </a:spcAft>
              <a:buSzPts val="4300"/>
              <a:buNone/>
              <a:defRPr/>
            </a:lvl6pPr>
            <a:lvl7pPr lvl="6" algn="ctr">
              <a:lnSpc>
                <a:spcPct val="100000"/>
              </a:lnSpc>
              <a:spcBef>
                <a:spcPts val="0"/>
              </a:spcBef>
              <a:spcAft>
                <a:spcPts val="0"/>
              </a:spcAft>
              <a:buSzPts val="4300"/>
              <a:buNone/>
              <a:defRPr/>
            </a:lvl7pPr>
            <a:lvl8pPr lvl="7" algn="ctr">
              <a:lnSpc>
                <a:spcPct val="100000"/>
              </a:lnSpc>
              <a:spcBef>
                <a:spcPts val="0"/>
              </a:spcBef>
              <a:spcAft>
                <a:spcPts val="0"/>
              </a:spcAft>
              <a:buSzPts val="4300"/>
              <a:buNone/>
              <a:defRPr/>
            </a:lvl8pPr>
            <a:lvl9pPr lvl="8" algn="ctr">
              <a:lnSpc>
                <a:spcPct val="100000"/>
              </a:lnSpc>
              <a:spcBef>
                <a:spcPts val="0"/>
              </a:spcBef>
              <a:spcAft>
                <a:spcPts val="0"/>
              </a:spcAft>
              <a:buSzPts val="4300"/>
              <a:buNone/>
              <a:defRPr/>
            </a:lvl9pPr>
          </a:lstStyle>
          <a:p>
            <a:endParaRPr/>
          </a:p>
        </p:txBody>
      </p:sp>
      <p:sp>
        <p:nvSpPr>
          <p:cNvPr id="13" name="Google Shape;13;p2"/>
          <p:cNvSpPr/>
          <p:nvPr/>
        </p:nvSpPr>
        <p:spPr>
          <a:xfrm>
            <a:off x="522575" y="3458700"/>
            <a:ext cx="465900" cy="94500"/>
          </a:xfrm>
          <a:prstGeom prst="roundRect">
            <a:avLst>
              <a:gd name="adj" fmla="val 50000"/>
            </a:avLst>
          </a:prstGeom>
          <a:solidFill>
            <a:srgbClr val="EA8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txBox="1">
            <a:spLocks noGrp="1"/>
          </p:cNvSpPr>
          <p:nvPr>
            <p:ph type="subTitle" idx="2"/>
          </p:nvPr>
        </p:nvSpPr>
        <p:spPr>
          <a:xfrm>
            <a:off x="422950" y="3714075"/>
            <a:ext cx="7831200" cy="300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800">
                <a:solidFill>
                  <a:srgbClr val="9AA0A6"/>
                </a:solidFill>
                <a:latin typeface="Arial"/>
                <a:ea typeface="Arial"/>
                <a:cs typeface="Arial"/>
                <a:sym typeface="Arial"/>
              </a:defRPr>
            </a:lvl1pPr>
            <a:lvl2pPr lvl="1" algn="l">
              <a:lnSpc>
                <a:spcPct val="100000"/>
              </a:lnSpc>
              <a:spcBef>
                <a:spcPts val="2200"/>
              </a:spcBef>
              <a:spcAft>
                <a:spcPts val="0"/>
              </a:spcAft>
              <a:buSzPts val="1800"/>
              <a:buNone/>
              <a:defRPr sz="1800"/>
            </a:lvl2pPr>
            <a:lvl3pPr lvl="2" algn="l">
              <a:lnSpc>
                <a:spcPct val="100000"/>
              </a:lnSpc>
              <a:spcBef>
                <a:spcPts val="2200"/>
              </a:spcBef>
              <a:spcAft>
                <a:spcPts val="0"/>
              </a:spcAft>
              <a:buSzPts val="1800"/>
              <a:buNone/>
              <a:defRPr sz="1800"/>
            </a:lvl3pPr>
            <a:lvl4pPr lvl="3" algn="l">
              <a:lnSpc>
                <a:spcPct val="100000"/>
              </a:lnSpc>
              <a:spcBef>
                <a:spcPts val="2200"/>
              </a:spcBef>
              <a:spcAft>
                <a:spcPts val="0"/>
              </a:spcAft>
              <a:buSzPts val="1800"/>
              <a:buNone/>
              <a:defRPr sz="1800"/>
            </a:lvl4pPr>
            <a:lvl5pPr lvl="4" algn="l">
              <a:lnSpc>
                <a:spcPct val="100000"/>
              </a:lnSpc>
              <a:spcBef>
                <a:spcPts val="2200"/>
              </a:spcBef>
              <a:spcAft>
                <a:spcPts val="0"/>
              </a:spcAft>
              <a:buSzPts val="1800"/>
              <a:buNone/>
              <a:defRPr sz="1800"/>
            </a:lvl5pPr>
            <a:lvl6pPr lvl="5" algn="l">
              <a:lnSpc>
                <a:spcPct val="100000"/>
              </a:lnSpc>
              <a:spcBef>
                <a:spcPts val="2200"/>
              </a:spcBef>
              <a:spcAft>
                <a:spcPts val="0"/>
              </a:spcAft>
              <a:buSzPts val="1800"/>
              <a:buNone/>
              <a:defRPr sz="1800"/>
            </a:lvl6pPr>
            <a:lvl7pPr lvl="6" algn="l">
              <a:lnSpc>
                <a:spcPct val="100000"/>
              </a:lnSpc>
              <a:spcBef>
                <a:spcPts val="2200"/>
              </a:spcBef>
              <a:spcAft>
                <a:spcPts val="0"/>
              </a:spcAft>
              <a:buSzPts val="1800"/>
              <a:buNone/>
              <a:defRPr sz="1800"/>
            </a:lvl7pPr>
            <a:lvl8pPr lvl="7" algn="l">
              <a:lnSpc>
                <a:spcPct val="100000"/>
              </a:lnSpc>
              <a:spcBef>
                <a:spcPts val="2200"/>
              </a:spcBef>
              <a:spcAft>
                <a:spcPts val="0"/>
              </a:spcAft>
              <a:buSzPts val="1800"/>
              <a:buNone/>
              <a:defRPr sz="1800"/>
            </a:lvl8pPr>
            <a:lvl9pPr lvl="8" algn="l">
              <a:lnSpc>
                <a:spcPct val="100000"/>
              </a:lnSpc>
              <a:spcBef>
                <a:spcPts val="2200"/>
              </a:spcBef>
              <a:spcAft>
                <a:spcPts val="0"/>
              </a:spcAft>
              <a:buSzPts val="1800"/>
              <a:buNone/>
              <a:defRPr sz="1800"/>
            </a:lvl9pPr>
          </a:lstStyle>
          <a:p>
            <a:endParaRPr/>
          </a:p>
        </p:txBody>
      </p:sp>
      <p:sp>
        <p:nvSpPr>
          <p:cNvPr id="15" name="Google Shape;15;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rimson">
  <p:cSld name="TITLE_2">
    <p:spTree>
      <p:nvGrpSpPr>
        <p:cNvPr id="1" name="Shape 60"/>
        <p:cNvGrpSpPr/>
        <p:nvPr/>
      </p:nvGrpSpPr>
      <p:grpSpPr>
        <a:xfrm>
          <a:off x="0" y="0"/>
          <a:ext cx="0" cy="0"/>
          <a:chOff x="0" y="0"/>
          <a:chExt cx="0" cy="0"/>
        </a:xfrm>
      </p:grpSpPr>
      <p:sp>
        <p:nvSpPr>
          <p:cNvPr id="61" name="Google Shape;61;p1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62" name="Google Shape;62;p11"/>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63" name="Google Shape;6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ll Box - Crimson">
  <p:cSld name="TITLE_2_3">
    <p:spTree>
      <p:nvGrpSpPr>
        <p:cNvPr id="1" name="Shape 64"/>
        <p:cNvGrpSpPr/>
        <p:nvPr/>
      </p:nvGrpSpPr>
      <p:grpSpPr>
        <a:xfrm>
          <a:off x="0" y="0"/>
          <a:ext cx="0" cy="0"/>
          <a:chOff x="0" y="0"/>
          <a:chExt cx="0" cy="0"/>
        </a:xfrm>
      </p:grpSpPr>
      <p:sp>
        <p:nvSpPr>
          <p:cNvPr id="65" name="Google Shape;65;p12"/>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66" name="Google Shape;66;p12"/>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67" name="Google Shape;67;p12"/>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68" name="Google Shape;68;p12"/>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69" name="Google Shape;6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mall Box - Orange">
  <p:cSld name="TITLE_2_3_4">
    <p:spTree>
      <p:nvGrpSpPr>
        <p:cNvPr id="1" name="Shape 70"/>
        <p:cNvGrpSpPr/>
        <p:nvPr/>
      </p:nvGrpSpPr>
      <p:grpSpPr>
        <a:xfrm>
          <a:off x="0" y="0"/>
          <a:ext cx="0" cy="0"/>
          <a:chOff x="0" y="0"/>
          <a:chExt cx="0" cy="0"/>
        </a:xfrm>
      </p:grpSpPr>
      <p:sp>
        <p:nvSpPr>
          <p:cNvPr id="71" name="Google Shape;71;p13"/>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72" name="Google Shape;72;p13"/>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73" name="Google Shape;73;p13"/>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74" name="Google Shape;74;p13"/>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75" name="Google Shape;75;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Box - Crimson">
  <p:cSld name="TITLE_2_3_1">
    <p:spTree>
      <p:nvGrpSpPr>
        <p:cNvPr id="1" name="Shape 76"/>
        <p:cNvGrpSpPr/>
        <p:nvPr/>
      </p:nvGrpSpPr>
      <p:grpSpPr>
        <a:xfrm>
          <a:off x="0" y="0"/>
          <a:ext cx="0" cy="0"/>
          <a:chOff x="0" y="0"/>
          <a:chExt cx="0" cy="0"/>
        </a:xfrm>
      </p:grpSpPr>
      <p:sp>
        <p:nvSpPr>
          <p:cNvPr id="77" name="Google Shape;77;p14"/>
          <p:cNvSpPr txBox="1">
            <a:spLocks noGrp="1"/>
          </p:cNvSpPr>
          <p:nvPr>
            <p:ph type="body" idx="1"/>
          </p:nvPr>
        </p:nvSpPr>
        <p:spPr>
          <a:xfrm>
            <a:off x="344500" y="1546975"/>
            <a:ext cx="39114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78" name="Google Shape;78;p1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79" name="Google Shape;79;p14"/>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80" name="Google Shape;80;p14"/>
          <p:cNvSpPr txBox="1">
            <a:spLocks noGrp="1"/>
          </p:cNvSpPr>
          <p:nvPr>
            <p:ph type="body" idx="2"/>
          </p:nvPr>
        </p:nvSpPr>
        <p:spPr>
          <a:xfrm>
            <a:off x="4802775" y="1546975"/>
            <a:ext cx="39114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81" name="Google Shape;81;p14"/>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2" name="Google Shape;8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Box - Orange">
  <p:cSld name="TITLE_2_3_1_1">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344500" y="1546975"/>
            <a:ext cx="39114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85" name="Google Shape;85;p15"/>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86" name="Google Shape;86;p15"/>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87" name="Google Shape;87;p15"/>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8" name="Google Shape;88;p15"/>
          <p:cNvSpPr txBox="1">
            <a:spLocks noGrp="1"/>
          </p:cNvSpPr>
          <p:nvPr>
            <p:ph type="body" idx="2"/>
          </p:nvPr>
        </p:nvSpPr>
        <p:spPr>
          <a:xfrm>
            <a:off x="4802775" y="1546975"/>
            <a:ext cx="39114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89" name="Google Shape;8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0"/>
        <p:cNvGrpSpPr/>
        <p:nvPr/>
      </p:nvGrpSpPr>
      <p:grpSpPr>
        <a:xfrm>
          <a:off x="0" y="0"/>
          <a:ext cx="0" cy="0"/>
          <a:chOff x="0" y="0"/>
          <a:chExt cx="0" cy="0"/>
        </a:xfrm>
      </p:grpSpPr>
      <p:sp>
        <p:nvSpPr>
          <p:cNvPr id="91" name="Google Shape;9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ullscreen">
  <p:cSld name="Blank_4">
    <p:spTree>
      <p:nvGrpSpPr>
        <p:cNvPr id="1" name="Shape 92"/>
        <p:cNvGrpSpPr/>
        <p:nvPr/>
      </p:nvGrpSpPr>
      <p:grpSpPr>
        <a:xfrm>
          <a:off x="0" y="0"/>
          <a:ext cx="0" cy="0"/>
          <a:chOff x="0" y="0"/>
          <a:chExt cx="0" cy="0"/>
        </a:xfrm>
      </p:grpSpPr>
      <p:sp>
        <p:nvSpPr>
          <p:cNvPr id="93" name="Google Shape;93;p17"/>
          <p:cNvSpPr txBox="1"/>
          <p:nvPr/>
        </p:nvSpPr>
        <p:spPr>
          <a:xfrm>
            <a:off x="6627000" y="3606900"/>
            <a:ext cx="2517000" cy="15366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 sz="1700" b="1" i="0" u="none" strike="noStrike" cap="none">
                <a:solidFill>
                  <a:srgbClr val="FFFFFF"/>
                </a:solidFill>
                <a:latin typeface="Arial"/>
                <a:ea typeface="Arial"/>
                <a:cs typeface="Arial"/>
                <a:sym typeface="Arial"/>
              </a:rPr>
              <a:t>Leave space for headshot</a:t>
            </a:r>
            <a:endParaRPr sz="1700" b="1" i="0" u="none" strike="noStrike" cap="none">
              <a:solidFill>
                <a:srgbClr val="FFFFFF"/>
              </a:solidFill>
              <a:latin typeface="Arial"/>
              <a:ea typeface="Arial"/>
              <a:cs typeface="Arial"/>
              <a:sym typeface="Arial"/>
            </a:endParaRPr>
          </a:p>
        </p:txBody>
      </p:sp>
      <p:sp>
        <p:nvSpPr>
          <p:cNvPr id="94" name="Google Shape;94;p17"/>
          <p:cNvSpPr/>
          <p:nvPr/>
        </p:nvSpPr>
        <p:spPr>
          <a:xfrm>
            <a:off x="-18050" y="0"/>
            <a:ext cx="91620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3000" b="1" i="0" u="none" strike="noStrike" cap="none">
                <a:solidFill>
                  <a:srgbClr val="000000"/>
                </a:solidFill>
                <a:latin typeface="Arial"/>
                <a:ea typeface="Arial"/>
                <a:cs typeface="Arial"/>
                <a:sym typeface="Arial"/>
              </a:rPr>
              <a:t>Fullscreen</a:t>
            </a:r>
            <a:endParaRPr sz="3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3000" b="1" i="0" u="none" strike="noStrike" cap="none">
                <a:solidFill>
                  <a:srgbClr val="000000"/>
                </a:solidFill>
                <a:latin typeface="Arial"/>
                <a:ea typeface="Arial"/>
                <a:cs typeface="Arial"/>
                <a:sym typeface="Arial"/>
              </a:rPr>
              <a:t>Show Presenter</a:t>
            </a:r>
            <a:endParaRPr sz="3000" b="1" i="0" u="none" strike="noStrike" cap="none">
              <a:solidFill>
                <a:srgbClr val="000000"/>
              </a:solidFill>
              <a:latin typeface="Arial"/>
              <a:ea typeface="Arial"/>
              <a:cs typeface="Arial"/>
              <a:sym typeface="Arial"/>
            </a:endParaRPr>
          </a:p>
        </p:txBody>
      </p:sp>
      <p:sp>
        <p:nvSpPr>
          <p:cNvPr id="95" name="Google Shape;9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alf Color Grey - Crimson">
  <p:cSld name="TITLE_2_2_1">
    <p:bg>
      <p:bgPr>
        <a:solidFill>
          <a:srgbClr val="F1F3F4"/>
        </a:solidFill>
        <a:effectLst/>
      </p:bgPr>
    </p:bg>
    <p:spTree>
      <p:nvGrpSpPr>
        <p:cNvPr id="1" name="Shape 96"/>
        <p:cNvGrpSpPr/>
        <p:nvPr/>
      </p:nvGrpSpPr>
      <p:grpSpPr>
        <a:xfrm>
          <a:off x="0" y="0"/>
          <a:ext cx="0" cy="0"/>
          <a:chOff x="0" y="0"/>
          <a:chExt cx="0" cy="0"/>
        </a:xfrm>
      </p:grpSpPr>
      <p:sp>
        <p:nvSpPr>
          <p:cNvPr id="97" name="Google Shape;97;p18"/>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8"/>
          <p:cNvSpPr txBox="1">
            <a:spLocks noGrp="1"/>
          </p:cNvSpPr>
          <p:nvPr>
            <p:ph type="body" idx="1"/>
          </p:nvPr>
        </p:nvSpPr>
        <p:spPr>
          <a:xfrm>
            <a:off x="3445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99" name="Google Shape;99;p18"/>
          <p:cNvSpPr txBox="1">
            <a:spLocks noGrp="1"/>
          </p:cNvSpPr>
          <p:nvPr>
            <p:ph type="title"/>
          </p:nvPr>
        </p:nvSpPr>
        <p:spPr>
          <a:xfrm>
            <a:off x="344500" y="603900"/>
            <a:ext cx="3864600" cy="969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0" name="Google Shape;100;p18"/>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01" name="Google Shape;101;p18"/>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1pPr>
            <a:lvl2pPr marL="914400" marR="0" lvl="1"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2pPr>
            <a:lvl3pPr marL="1371600" marR="0" lvl="2"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3pPr>
            <a:lvl4pPr marL="1828800" marR="0" lvl="3"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4pPr>
            <a:lvl5pPr marL="2286000" marR="0" lvl="4"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5pPr>
            <a:lvl6pPr marL="2743200" marR="0" lvl="5"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9pPr>
          </a:lstStyle>
          <a:p>
            <a:endParaRPr/>
          </a:p>
        </p:txBody>
      </p:sp>
      <p:sp>
        <p:nvSpPr>
          <p:cNvPr id="102" name="Google Shape;10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alf Color Grey - Crimson Flip">
  <p:cSld name="TITLE_2_2_1_2">
    <p:bg>
      <p:bgPr>
        <a:solidFill>
          <a:srgbClr val="F1F3F4"/>
        </a:solidFill>
        <a:effectLst/>
      </p:bgPr>
    </p:bg>
    <p:spTree>
      <p:nvGrpSpPr>
        <p:cNvPr id="1" name="Shape 103"/>
        <p:cNvGrpSpPr/>
        <p:nvPr/>
      </p:nvGrpSpPr>
      <p:grpSpPr>
        <a:xfrm>
          <a:off x="0" y="0"/>
          <a:ext cx="0" cy="0"/>
          <a:chOff x="0" y="0"/>
          <a:chExt cx="0" cy="0"/>
        </a:xfrm>
      </p:grpSpPr>
      <p:sp>
        <p:nvSpPr>
          <p:cNvPr id="104" name="Google Shape;104;p19"/>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9"/>
          <p:cNvSpPr txBox="1">
            <a:spLocks noGrp="1"/>
          </p:cNvSpPr>
          <p:nvPr>
            <p:ph type="body" idx="1"/>
          </p:nvPr>
        </p:nvSpPr>
        <p:spPr>
          <a:xfrm>
            <a:off x="49927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106" name="Google Shape;106;p19"/>
          <p:cNvSpPr txBox="1">
            <a:spLocks noGrp="1"/>
          </p:cNvSpPr>
          <p:nvPr>
            <p:ph type="title"/>
          </p:nvPr>
        </p:nvSpPr>
        <p:spPr>
          <a:xfrm>
            <a:off x="4992700" y="603900"/>
            <a:ext cx="3864600" cy="9693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7" name="Google Shape;107;p19"/>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08" name="Google Shape;108;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alf Color Grey - Blank">
  <p:cSld name="Blank_3">
    <p:bg>
      <p:bgPr>
        <a:solidFill>
          <a:srgbClr val="F1F3F4"/>
        </a:solidFill>
        <a:effectLst/>
      </p:bgPr>
    </p:bg>
    <p:spTree>
      <p:nvGrpSpPr>
        <p:cNvPr id="1" name="Shape 109"/>
        <p:cNvGrpSpPr/>
        <p:nvPr/>
      </p:nvGrpSpPr>
      <p:grpSpPr>
        <a:xfrm>
          <a:off x="0" y="0"/>
          <a:ext cx="0" cy="0"/>
          <a:chOff x="0" y="0"/>
          <a:chExt cx="0" cy="0"/>
        </a:xfrm>
      </p:grpSpPr>
      <p:sp>
        <p:nvSpPr>
          <p:cNvPr id="110" name="Google Shape;110;p20"/>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 Orange">
  <p:cSld name="TITLE_2_4">
    <p:spTree>
      <p:nvGrpSpPr>
        <p:cNvPr id="1" name="Shape 16"/>
        <p:cNvGrpSpPr/>
        <p:nvPr/>
      </p:nvGrpSpPr>
      <p:grpSpPr>
        <a:xfrm>
          <a:off x="0" y="0"/>
          <a:ext cx="0" cy="0"/>
          <a:chOff x="0" y="0"/>
          <a:chExt cx="0" cy="0"/>
        </a:xfrm>
      </p:grpSpPr>
      <p:sp>
        <p:nvSpPr>
          <p:cNvPr id="17" name="Google Shape;17;p3"/>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18" name="Google Shape;18;p3"/>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9" name="Google Shape;19;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Box - Crimson 1 1">
  <p:cSld name="TITLE_2_3_3_1">
    <p:spTree>
      <p:nvGrpSpPr>
        <p:cNvPr id="1" name="Shape 118"/>
        <p:cNvGrpSpPr/>
        <p:nvPr/>
      </p:nvGrpSpPr>
      <p:grpSpPr>
        <a:xfrm>
          <a:off x="0" y="0"/>
          <a:ext cx="0" cy="0"/>
          <a:chOff x="0" y="0"/>
          <a:chExt cx="0" cy="0"/>
        </a:xfrm>
      </p:grpSpPr>
      <p:sp>
        <p:nvSpPr>
          <p:cNvPr id="119" name="Google Shape;119;p22"/>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120" name="Google Shape;120;p2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21" name="Google Shape;121;p22"/>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22" name="Google Shape;122;p22"/>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3" name="Google Shape;123;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Box - Crimson 1 2">
  <p:cSld name="TITLE_2_3_3_2">
    <p:spTree>
      <p:nvGrpSpPr>
        <p:cNvPr id="1" name="Shape 124"/>
        <p:cNvGrpSpPr/>
        <p:nvPr/>
      </p:nvGrpSpPr>
      <p:grpSpPr>
        <a:xfrm>
          <a:off x="0" y="0"/>
          <a:ext cx="0" cy="0"/>
          <a:chOff x="0" y="0"/>
          <a:chExt cx="0" cy="0"/>
        </a:xfrm>
      </p:grpSpPr>
      <p:sp>
        <p:nvSpPr>
          <p:cNvPr id="125" name="Google Shape;125;p23"/>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126" name="Google Shape;126;p23"/>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27" name="Google Shape;127;p23"/>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28" name="Google Shape;128;p23"/>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29" name="Google Shape;12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134" name="Google Shape;13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2200"/>
              </a:spcBef>
              <a:spcAft>
                <a:spcPts val="0"/>
              </a:spcAft>
              <a:buSzPts val="1800"/>
              <a:buChar char="•"/>
              <a:defRPr/>
            </a:lvl1pPr>
            <a:lvl2pPr marL="914400" lvl="1" indent="-342900" rtl="0">
              <a:spcBef>
                <a:spcPts val="2200"/>
              </a:spcBef>
              <a:spcAft>
                <a:spcPts val="0"/>
              </a:spcAft>
              <a:buSzPts val="1800"/>
              <a:buChar char="•"/>
              <a:defRPr/>
            </a:lvl2pPr>
            <a:lvl3pPr marL="1371600" lvl="2" indent="-342900" rtl="0">
              <a:spcBef>
                <a:spcPts val="2200"/>
              </a:spcBef>
              <a:spcAft>
                <a:spcPts val="0"/>
              </a:spcAft>
              <a:buSzPts val="1800"/>
              <a:buChar char="•"/>
              <a:defRPr/>
            </a:lvl3pPr>
            <a:lvl4pPr marL="1828800" lvl="3" indent="-342900" rtl="0">
              <a:spcBef>
                <a:spcPts val="2200"/>
              </a:spcBef>
              <a:spcAft>
                <a:spcPts val="0"/>
              </a:spcAft>
              <a:buSzPts val="1800"/>
              <a:buChar char="•"/>
              <a:defRPr/>
            </a:lvl4pPr>
            <a:lvl5pPr marL="2286000" lvl="4" indent="-342900" rtl="0">
              <a:spcBef>
                <a:spcPts val="2200"/>
              </a:spcBef>
              <a:spcAft>
                <a:spcPts val="0"/>
              </a:spcAft>
              <a:buSzPts val="1800"/>
              <a:buChar char="•"/>
              <a:defRPr/>
            </a:lvl5pPr>
            <a:lvl6pPr marL="2743200" lvl="5" indent="-342900" rtl="0">
              <a:spcBef>
                <a:spcPts val="2200"/>
              </a:spcBef>
              <a:spcAft>
                <a:spcPts val="0"/>
              </a:spcAft>
              <a:buSzPts val="1800"/>
              <a:buChar char="•"/>
              <a:defRPr/>
            </a:lvl6pPr>
            <a:lvl7pPr marL="3200400" lvl="6" indent="-342900" rtl="0">
              <a:spcBef>
                <a:spcPts val="2200"/>
              </a:spcBef>
              <a:spcAft>
                <a:spcPts val="0"/>
              </a:spcAft>
              <a:buSzPts val="1800"/>
              <a:buChar char="•"/>
              <a:defRPr/>
            </a:lvl7pPr>
            <a:lvl8pPr marL="3657600" lvl="7" indent="-342900" rtl="0">
              <a:spcBef>
                <a:spcPts val="2200"/>
              </a:spcBef>
              <a:spcAft>
                <a:spcPts val="0"/>
              </a:spcAft>
              <a:buSzPts val="1800"/>
              <a:buChar char="•"/>
              <a:defRPr/>
            </a:lvl8pPr>
            <a:lvl9pPr marL="4114800" lvl="8" indent="-342900" rtl="0">
              <a:spcBef>
                <a:spcPts val="2200"/>
              </a:spcBef>
              <a:spcAft>
                <a:spcPts val="0"/>
              </a:spcAft>
              <a:buSzPts val="1800"/>
              <a:buChar char="•"/>
              <a:defRPr/>
            </a:lvl9pPr>
          </a:lstStyle>
          <a:p>
            <a:endParaRPr/>
          </a:p>
        </p:txBody>
      </p:sp>
      <p:sp>
        <p:nvSpPr>
          <p:cNvPr id="135" name="Google Shape;135;p25"/>
          <p:cNvSpPr txBox="1">
            <a:spLocks noGrp="1"/>
          </p:cNvSpPr>
          <p:nvPr>
            <p:ph type="sldNum" idx="12"/>
          </p:nvPr>
        </p:nvSpPr>
        <p:spPr>
          <a:xfrm>
            <a:off x="8472458" y="4663217"/>
            <a:ext cx="548700" cy="393600"/>
          </a:xfrm>
          <a:prstGeom prst="rect">
            <a:avLst/>
          </a:prstGeom>
        </p:spPr>
        <p:txBody>
          <a:bodyPr spcFirstLastPara="1" wrap="square" lIns="68575" tIns="68575" rIns="68575" bIns="68575" anchor="t"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138" name="Google Shape;138;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2200"/>
              </a:spcBef>
              <a:spcAft>
                <a:spcPts val="0"/>
              </a:spcAft>
              <a:buSzPts val="1400"/>
              <a:buChar char="•"/>
              <a:defRPr sz="1400"/>
            </a:lvl1pPr>
            <a:lvl2pPr marL="914400" lvl="1" indent="-304800" rtl="0">
              <a:spcBef>
                <a:spcPts val="2200"/>
              </a:spcBef>
              <a:spcAft>
                <a:spcPts val="0"/>
              </a:spcAft>
              <a:buSzPts val="1200"/>
              <a:buChar char="•"/>
              <a:defRPr sz="1200"/>
            </a:lvl2pPr>
            <a:lvl3pPr marL="1371600" lvl="2" indent="-304800" rtl="0">
              <a:spcBef>
                <a:spcPts val="2200"/>
              </a:spcBef>
              <a:spcAft>
                <a:spcPts val="0"/>
              </a:spcAft>
              <a:buSzPts val="1200"/>
              <a:buChar char="•"/>
              <a:defRPr sz="1200"/>
            </a:lvl3pPr>
            <a:lvl4pPr marL="1828800" lvl="3" indent="-304800" rtl="0">
              <a:spcBef>
                <a:spcPts val="2200"/>
              </a:spcBef>
              <a:spcAft>
                <a:spcPts val="0"/>
              </a:spcAft>
              <a:buSzPts val="1200"/>
              <a:buChar char="•"/>
              <a:defRPr sz="1200"/>
            </a:lvl4pPr>
            <a:lvl5pPr marL="2286000" lvl="4" indent="-304800" rtl="0">
              <a:spcBef>
                <a:spcPts val="2200"/>
              </a:spcBef>
              <a:spcAft>
                <a:spcPts val="0"/>
              </a:spcAft>
              <a:buSzPts val="1200"/>
              <a:buChar char="•"/>
              <a:defRPr sz="1200"/>
            </a:lvl5pPr>
            <a:lvl6pPr marL="2743200" lvl="5" indent="-304800" rtl="0">
              <a:spcBef>
                <a:spcPts val="2200"/>
              </a:spcBef>
              <a:spcAft>
                <a:spcPts val="0"/>
              </a:spcAft>
              <a:buSzPts val="1200"/>
              <a:buChar char="•"/>
              <a:defRPr sz="1200"/>
            </a:lvl6pPr>
            <a:lvl7pPr marL="3200400" lvl="6" indent="-304800" rtl="0">
              <a:spcBef>
                <a:spcPts val="2200"/>
              </a:spcBef>
              <a:spcAft>
                <a:spcPts val="0"/>
              </a:spcAft>
              <a:buSzPts val="1200"/>
              <a:buChar char="•"/>
              <a:defRPr sz="1200"/>
            </a:lvl7pPr>
            <a:lvl8pPr marL="3657600" lvl="7" indent="-304800" rtl="0">
              <a:spcBef>
                <a:spcPts val="2200"/>
              </a:spcBef>
              <a:spcAft>
                <a:spcPts val="0"/>
              </a:spcAft>
              <a:buSzPts val="1200"/>
              <a:buChar char="•"/>
              <a:defRPr sz="1200"/>
            </a:lvl8pPr>
            <a:lvl9pPr marL="4114800" lvl="8" indent="-304800" rtl="0">
              <a:spcBef>
                <a:spcPts val="2200"/>
              </a:spcBef>
              <a:spcAft>
                <a:spcPts val="0"/>
              </a:spcAft>
              <a:buSzPts val="1200"/>
              <a:buChar char="•"/>
              <a:defRPr sz="1200"/>
            </a:lvl9pPr>
          </a:lstStyle>
          <a:p>
            <a:endParaRPr/>
          </a:p>
        </p:txBody>
      </p:sp>
      <p:sp>
        <p:nvSpPr>
          <p:cNvPr id="139" name="Google Shape;139;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2200"/>
              </a:spcBef>
              <a:spcAft>
                <a:spcPts val="0"/>
              </a:spcAft>
              <a:buSzPts val="1400"/>
              <a:buChar char="•"/>
              <a:defRPr sz="1400"/>
            </a:lvl1pPr>
            <a:lvl2pPr marL="914400" lvl="1" indent="-304800" rtl="0">
              <a:spcBef>
                <a:spcPts val="2200"/>
              </a:spcBef>
              <a:spcAft>
                <a:spcPts val="0"/>
              </a:spcAft>
              <a:buSzPts val="1200"/>
              <a:buChar char="•"/>
              <a:defRPr sz="1200"/>
            </a:lvl2pPr>
            <a:lvl3pPr marL="1371600" lvl="2" indent="-304800" rtl="0">
              <a:spcBef>
                <a:spcPts val="2200"/>
              </a:spcBef>
              <a:spcAft>
                <a:spcPts val="0"/>
              </a:spcAft>
              <a:buSzPts val="1200"/>
              <a:buChar char="•"/>
              <a:defRPr sz="1200"/>
            </a:lvl3pPr>
            <a:lvl4pPr marL="1828800" lvl="3" indent="-304800" rtl="0">
              <a:spcBef>
                <a:spcPts val="2200"/>
              </a:spcBef>
              <a:spcAft>
                <a:spcPts val="0"/>
              </a:spcAft>
              <a:buSzPts val="1200"/>
              <a:buChar char="•"/>
              <a:defRPr sz="1200"/>
            </a:lvl4pPr>
            <a:lvl5pPr marL="2286000" lvl="4" indent="-304800" rtl="0">
              <a:spcBef>
                <a:spcPts val="2200"/>
              </a:spcBef>
              <a:spcAft>
                <a:spcPts val="0"/>
              </a:spcAft>
              <a:buSzPts val="1200"/>
              <a:buChar char="•"/>
              <a:defRPr sz="1200"/>
            </a:lvl5pPr>
            <a:lvl6pPr marL="2743200" lvl="5" indent="-304800" rtl="0">
              <a:spcBef>
                <a:spcPts val="2200"/>
              </a:spcBef>
              <a:spcAft>
                <a:spcPts val="0"/>
              </a:spcAft>
              <a:buSzPts val="1200"/>
              <a:buChar char="•"/>
              <a:defRPr sz="1200"/>
            </a:lvl6pPr>
            <a:lvl7pPr marL="3200400" lvl="6" indent="-304800" rtl="0">
              <a:spcBef>
                <a:spcPts val="2200"/>
              </a:spcBef>
              <a:spcAft>
                <a:spcPts val="0"/>
              </a:spcAft>
              <a:buSzPts val="1200"/>
              <a:buChar char="•"/>
              <a:defRPr sz="1200"/>
            </a:lvl7pPr>
            <a:lvl8pPr marL="3657600" lvl="7" indent="-304800" rtl="0">
              <a:spcBef>
                <a:spcPts val="2200"/>
              </a:spcBef>
              <a:spcAft>
                <a:spcPts val="0"/>
              </a:spcAft>
              <a:buSzPts val="1200"/>
              <a:buChar char="•"/>
              <a:defRPr sz="1200"/>
            </a:lvl8pPr>
            <a:lvl9pPr marL="4114800" lvl="8" indent="-304800" rtl="0">
              <a:spcBef>
                <a:spcPts val="2200"/>
              </a:spcBef>
              <a:spcAft>
                <a:spcPts val="0"/>
              </a:spcAft>
              <a:buSzPts val="1200"/>
              <a:buChar char="•"/>
              <a:defRPr sz="1200"/>
            </a:lvl9pPr>
          </a:lstStyle>
          <a:p>
            <a:endParaRPr/>
          </a:p>
        </p:txBody>
      </p:sp>
      <p:sp>
        <p:nvSpPr>
          <p:cNvPr id="140" name="Google Shape;140;p26"/>
          <p:cNvSpPr txBox="1">
            <a:spLocks noGrp="1"/>
          </p:cNvSpPr>
          <p:nvPr>
            <p:ph type="sldNum" idx="12"/>
          </p:nvPr>
        </p:nvSpPr>
        <p:spPr>
          <a:xfrm>
            <a:off x="8472458" y="4663217"/>
            <a:ext cx="548700" cy="393600"/>
          </a:xfrm>
          <a:prstGeom prst="rect">
            <a:avLst/>
          </a:prstGeom>
        </p:spPr>
        <p:txBody>
          <a:bodyPr spcFirstLastPara="1" wrap="square" lIns="68575" tIns="68575" rIns="68575" bIns="68575" anchor="t"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with PI">
  <p:cSld name="Title and Content with PI">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1630974" y="206375"/>
            <a:ext cx="7055700" cy="8574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3000"/>
              <a:buNone/>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143" name="Google Shape;143;p27"/>
          <p:cNvSpPr txBox="1">
            <a:spLocks noGrp="1"/>
          </p:cNvSpPr>
          <p:nvPr>
            <p:ph type="body" idx="1"/>
          </p:nvPr>
        </p:nvSpPr>
        <p:spPr>
          <a:xfrm>
            <a:off x="457200" y="1200151"/>
            <a:ext cx="8229600" cy="3394200"/>
          </a:xfrm>
          <a:prstGeom prst="rect">
            <a:avLst/>
          </a:prstGeom>
          <a:noFill/>
          <a:ln>
            <a:noFill/>
          </a:ln>
        </p:spPr>
        <p:txBody>
          <a:bodyPr spcFirstLastPara="1" wrap="square" lIns="68575" tIns="34275" rIns="68575" bIns="34275" anchor="t" anchorCtr="0">
            <a:noAutofit/>
          </a:bodyPr>
          <a:lstStyle>
            <a:lvl1pPr marL="457200" lvl="0" indent="-317500" algn="l" rtl="0">
              <a:spcBef>
                <a:spcPts val="300"/>
              </a:spcBef>
              <a:spcAft>
                <a:spcPts val="0"/>
              </a:spcAft>
              <a:buClr>
                <a:schemeClr val="dk1"/>
              </a:buClr>
              <a:buSzPts val="1400"/>
              <a:buChar char="•"/>
              <a:defRPr/>
            </a:lvl1pPr>
            <a:lvl2pPr marL="914400" lvl="1" indent="-317500" algn="l" rtl="0">
              <a:spcBef>
                <a:spcPts val="300"/>
              </a:spcBef>
              <a:spcAft>
                <a:spcPts val="0"/>
              </a:spcAft>
              <a:buClr>
                <a:schemeClr val="dk1"/>
              </a:buClr>
              <a:buSzPts val="1400"/>
              <a:buChar char="•"/>
              <a:defRPr/>
            </a:lvl2pPr>
            <a:lvl3pPr marL="1371600" lvl="2" indent="-317500" algn="l" rtl="0">
              <a:spcBef>
                <a:spcPts val="300"/>
              </a:spcBef>
              <a:spcAft>
                <a:spcPts val="0"/>
              </a:spcAft>
              <a:buClr>
                <a:schemeClr val="dk1"/>
              </a:buClr>
              <a:buSzPts val="1400"/>
              <a:buChar char="•"/>
              <a:defRPr/>
            </a:lvl3pPr>
            <a:lvl4pPr marL="1828800" lvl="3" indent="-317500" algn="l" rtl="0">
              <a:spcBef>
                <a:spcPts val="300"/>
              </a:spcBef>
              <a:spcAft>
                <a:spcPts val="0"/>
              </a:spcAft>
              <a:buClr>
                <a:schemeClr val="dk1"/>
              </a:buClr>
              <a:buSzPts val="1400"/>
              <a:buChar char="•"/>
              <a:defRPr/>
            </a:lvl4pPr>
            <a:lvl5pPr marL="2286000" lvl="4" indent="-317500" algn="l" rtl="0">
              <a:spcBef>
                <a:spcPts val="300"/>
              </a:spcBef>
              <a:spcAft>
                <a:spcPts val="0"/>
              </a:spcAft>
              <a:buClr>
                <a:schemeClr val="dk1"/>
              </a:buClr>
              <a:buSzPts val="1400"/>
              <a:buChar char="•"/>
              <a:defRPr/>
            </a:lvl5pPr>
            <a:lvl6pPr marL="2743200" lvl="5" indent="-317500" algn="l" rtl="0">
              <a:spcBef>
                <a:spcPts val="300"/>
              </a:spcBef>
              <a:spcAft>
                <a:spcPts val="0"/>
              </a:spcAft>
              <a:buClr>
                <a:schemeClr val="dk1"/>
              </a:buClr>
              <a:buSzPts val="1400"/>
              <a:buChar char="•"/>
              <a:defRPr/>
            </a:lvl6pPr>
            <a:lvl7pPr marL="3200400" lvl="6" indent="-317500" algn="l" rtl="0">
              <a:spcBef>
                <a:spcPts val="300"/>
              </a:spcBef>
              <a:spcAft>
                <a:spcPts val="0"/>
              </a:spcAft>
              <a:buClr>
                <a:schemeClr val="dk1"/>
              </a:buClr>
              <a:buSzPts val="1400"/>
              <a:buChar char="•"/>
              <a:defRPr/>
            </a:lvl7pPr>
            <a:lvl8pPr marL="3657600" lvl="7" indent="-317500" algn="l" rtl="0">
              <a:spcBef>
                <a:spcPts val="300"/>
              </a:spcBef>
              <a:spcAft>
                <a:spcPts val="0"/>
              </a:spcAft>
              <a:buClr>
                <a:schemeClr val="dk1"/>
              </a:buClr>
              <a:buSzPts val="1400"/>
              <a:buChar char="•"/>
              <a:defRPr/>
            </a:lvl8pPr>
            <a:lvl9pPr marL="4114800" lvl="8" indent="-317500" algn="l" rtl="0">
              <a:spcBef>
                <a:spcPts val="300"/>
              </a:spcBef>
              <a:spcAft>
                <a:spcPts val="0"/>
              </a:spcAft>
              <a:buClr>
                <a:schemeClr val="dk1"/>
              </a:buClr>
              <a:buSzPts val="1400"/>
              <a:buChar char="•"/>
              <a:defRPr/>
            </a:lvl9pPr>
          </a:lstStyle>
          <a:p>
            <a:endParaRPr/>
          </a:p>
        </p:txBody>
      </p:sp>
      <p:sp>
        <p:nvSpPr>
          <p:cNvPr id="144" name="Google Shape;144;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1630974" y="206375"/>
            <a:ext cx="7055700" cy="8574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3000"/>
              <a:buNone/>
              <a:defRPr/>
            </a:lvl1pPr>
            <a:lvl2pPr lvl="1" algn="ctr" rtl="0">
              <a:spcBef>
                <a:spcPts val="0"/>
              </a:spcBef>
              <a:spcAft>
                <a:spcPts val="0"/>
              </a:spcAft>
              <a:buSzPts val="4300"/>
              <a:buNone/>
              <a:defRPr/>
            </a:lvl2pPr>
            <a:lvl3pPr lvl="2" algn="ctr" rtl="0">
              <a:spcBef>
                <a:spcPts val="0"/>
              </a:spcBef>
              <a:spcAft>
                <a:spcPts val="0"/>
              </a:spcAft>
              <a:buSzPts val="4300"/>
              <a:buNone/>
              <a:defRPr/>
            </a:lvl3pPr>
            <a:lvl4pPr lvl="3" algn="ctr" rtl="0">
              <a:spcBef>
                <a:spcPts val="0"/>
              </a:spcBef>
              <a:spcAft>
                <a:spcPts val="0"/>
              </a:spcAft>
              <a:buSzPts val="4300"/>
              <a:buNone/>
              <a:defRPr/>
            </a:lvl4pPr>
            <a:lvl5pPr lvl="4" algn="ctr" rtl="0">
              <a:spcBef>
                <a:spcPts val="0"/>
              </a:spcBef>
              <a:spcAft>
                <a:spcPts val="0"/>
              </a:spcAft>
              <a:buSzPts val="4300"/>
              <a:buNone/>
              <a:defRPr/>
            </a:lvl5pPr>
            <a:lvl6pPr lvl="5" algn="ctr" rtl="0">
              <a:spcBef>
                <a:spcPts val="0"/>
              </a:spcBef>
              <a:spcAft>
                <a:spcPts val="0"/>
              </a:spcAft>
              <a:buSzPts val="4300"/>
              <a:buNone/>
              <a:defRPr/>
            </a:lvl6pPr>
            <a:lvl7pPr lvl="6" algn="ctr" rtl="0">
              <a:spcBef>
                <a:spcPts val="0"/>
              </a:spcBef>
              <a:spcAft>
                <a:spcPts val="0"/>
              </a:spcAft>
              <a:buSzPts val="4300"/>
              <a:buNone/>
              <a:defRPr/>
            </a:lvl7pPr>
            <a:lvl8pPr lvl="7" algn="ctr" rtl="0">
              <a:spcBef>
                <a:spcPts val="0"/>
              </a:spcBef>
              <a:spcAft>
                <a:spcPts val="0"/>
              </a:spcAft>
              <a:buSzPts val="4300"/>
              <a:buNone/>
              <a:defRPr/>
            </a:lvl8pPr>
            <a:lvl9pPr lvl="8" algn="ctr" rtl="0">
              <a:spcBef>
                <a:spcPts val="0"/>
              </a:spcBef>
              <a:spcAft>
                <a:spcPts val="0"/>
              </a:spcAft>
              <a:buSzPts val="4300"/>
              <a:buNone/>
              <a:defRPr/>
            </a:lvl9pPr>
          </a:lstStyle>
          <a:p>
            <a:endParaRPr/>
          </a:p>
        </p:txBody>
      </p:sp>
      <p:sp>
        <p:nvSpPr>
          <p:cNvPr id="147" name="Google Shape;147;p28"/>
          <p:cNvSpPr txBox="1">
            <a:spLocks noGrp="1"/>
          </p:cNvSpPr>
          <p:nvPr>
            <p:ph type="body" idx="1"/>
          </p:nvPr>
        </p:nvSpPr>
        <p:spPr>
          <a:xfrm>
            <a:off x="457200" y="1200151"/>
            <a:ext cx="4038600" cy="3394500"/>
          </a:xfrm>
          <a:prstGeom prst="rect">
            <a:avLst/>
          </a:prstGeom>
          <a:noFill/>
          <a:ln>
            <a:noFill/>
          </a:ln>
        </p:spPr>
        <p:txBody>
          <a:bodyPr spcFirstLastPara="1" wrap="square" lIns="68575" tIns="34275" rIns="68575" bIns="34275" anchor="t" anchorCtr="0">
            <a:noAutofit/>
          </a:bodyPr>
          <a:lstStyle>
            <a:lvl1pPr marL="457200" lvl="0" indent="-406400" algn="l" rtl="0">
              <a:spcBef>
                <a:spcPts val="600"/>
              </a:spcBef>
              <a:spcAft>
                <a:spcPts val="0"/>
              </a:spcAft>
              <a:buClr>
                <a:schemeClr val="dk1"/>
              </a:buClr>
              <a:buSzPts val="2800"/>
              <a:buChar char="•"/>
              <a:defRPr sz="2800"/>
            </a:lvl1pPr>
            <a:lvl2pPr marL="914400" lvl="1" indent="-381000" algn="l" rtl="0">
              <a:spcBef>
                <a:spcPts val="50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400"/>
              </a:spcBef>
              <a:spcAft>
                <a:spcPts val="0"/>
              </a:spcAft>
              <a:buClr>
                <a:schemeClr val="dk1"/>
              </a:buClr>
              <a:buSzPts val="1800"/>
              <a:buChar char="•"/>
              <a:defRPr sz="1800"/>
            </a:lvl4pPr>
            <a:lvl5pPr marL="2286000" lvl="4" indent="-342900" algn="l" rtl="0">
              <a:spcBef>
                <a:spcPts val="400"/>
              </a:spcBef>
              <a:spcAft>
                <a:spcPts val="0"/>
              </a:spcAft>
              <a:buClr>
                <a:schemeClr val="dk1"/>
              </a:buClr>
              <a:buSzPts val="1800"/>
              <a:buChar char="•"/>
              <a:defRPr sz="1800"/>
            </a:lvl5pPr>
            <a:lvl6pPr marL="2743200" lvl="5" indent="-342900" algn="l" rtl="0">
              <a:spcBef>
                <a:spcPts val="400"/>
              </a:spcBef>
              <a:spcAft>
                <a:spcPts val="0"/>
              </a:spcAft>
              <a:buClr>
                <a:schemeClr val="dk1"/>
              </a:buClr>
              <a:buSzPts val="1800"/>
              <a:buChar char="•"/>
              <a:defRPr sz="1800"/>
            </a:lvl6pPr>
            <a:lvl7pPr marL="3200400" lvl="6" indent="-342900" algn="l" rtl="0">
              <a:spcBef>
                <a:spcPts val="400"/>
              </a:spcBef>
              <a:spcAft>
                <a:spcPts val="0"/>
              </a:spcAft>
              <a:buClr>
                <a:schemeClr val="dk1"/>
              </a:buClr>
              <a:buSzPts val="1800"/>
              <a:buChar char="•"/>
              <a:defRPr sz="1800"/>
            </a:lvl7pPr>
            <a:lvl8pPr marL="3657600" lvl="7" indent="-342900" algn="l" rtl="0">
              <a:spcBef>
                <a:spcPts val="400"/>
              </a:spcBef>
              <a:spcAft>
                <a:spcPts val="0"/>
              </a:spcAft>
              <a:buClr>
                <a:schemeClr val="dk1"/>
              </a:buClr>
              <a:buSzPts val="1800"/>
              <a:buChar char="•"/>
              <a:defRPr sz="1800"/>
            </a:lvl8pPr>
            <a:lvl9pPr marL="4114800" lvl="8" indent="-342900" algn="l" rtl="0">
              <a:spcBef>
                <a:spcPts val="400"/>
              </a:spcBef>
              <a:spcAft>
                <a:spcPts val="0"/>
              </a:spcAft>
              <a:buClr>
                <a:schemeClr val="dk1"/>
              </a:buClr>
              <a:buSzPts val="1800"/>
              <a:buChar char="•"/>
              <a:defRPr sz="1800"/>
            </a:lvl9pPr>
          </a:lstStyle>
          <a:p>
            <a:endParaRPr/>
          </a:p>
        </p:txBody>
      </p:sp>
      <p:sp>
        <p:nvSpPr>
          <p:cNvPr id="148" name="Google Shape;148;p28"/>
          <p:cNvSpPr txBox="1">
            <a:spLocks noGrp="1"/>
          </p:cNvSpPr>
          <p:nvPr>
            <p:ph type="body" idx="2"/>
          </p:nvPr>
        </p:nvSpPr>
        <p:spPr>
          <a:xfrm>
            <a:off x="4648200" y="1200151"/>
            <a:ext cx="4038600" cy="3394500"/>
          </a:xfrm>
          <a:prstGeom prst="rect">
            <a:avLst/>
          </a:prstGeom>
          <a:noFill/>
          <a:ln>
            <a:noFill/>
          </a:ln>
        </p:spPr>
        <p:txBody>
          <a:bodyPr spcFirstLastPara="1" wrap="square" lIns="68575" tIns="34275" rIns="68575" bIns="34275" anchor="t" anchorCtr="0">
            <a:noAutofit/>
          </a:bodyPr>
          <a:lstStyle>
            <a:lvl1pPr marL="457200" lvl="0" indent="-406400" algn="l" rtl="0">
              <a:spcBef>
                <a:spcPts val="600"/>
              </a:spcBef>
              <a:spcAft>
                <a:spcPts val="0"/>
              </a:spcAft>
              <a:buClr>
                <a:schemeClr val="dk1"/>
              </a:buClr>
              <a:buSzPts val="2800"/>
              <a:buChar char="•"/>
              <a:defRPr sz="2800"/>
            </a:lvl1pPr>
            <a:lvl2pPr marL="914400" lvl="1" indent="-381000" algn="l" rtl="0">
              <a:spcBef>
                <a:spcPts val="50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400"/>
              </a:spcBef>
              <a:spcAft>
                <a:spcPts val="0"/>
              </a:spcAft>
              <a:buClr>
                <a:schemeClr val="dk1"/>
              </a:buClr>
              <a:buSzPts val="1800"/>
              <a:buChar char="•"/>
              <a:defRPr sz="1800"/>
            </a:lvl4pPr>
            <a:lvl5pPr marL="2286000" lvl="4" indent="-342900" algn="l" rtl="0">
              <a:spcBef>
                <a:spcPts val="400"/>
              </a:spcBef>
              <a:spcAft>
                <a:spcPts val="0"/>
              </a:spcAft>
              <a:buClr>
                <a:schemeClr val="dk1"/>
              </a:buClr>
              <a:buSzPts val="1800"/>
              <a:buChar char="•"/>
              <a:defRPr sz="1800"/>
            </a:lvl5pPr>
            <a:lvl6pPr marL="2743200" lvl="5" indent="-342900" algn="l" rtl="0">
              <a:spcBef>
                <a:spcPts val="400"/>
              </a:spcBef>
              <a:spcAft>
                <a:spcPts val="0"/>
              </a:spcAft>
              <a:buClr>
                <a:schemeClr val="dk1"/>
              </a:buClr>
              <a:buSzPts val="1800"/>
              <a:buChar char="•"/>
              <a:defRPr sz="1800"/>
            </a:lvl6pPr>
            <a:lvl7pPr marL="3200400" lvl="6" indent="-342900" algn="l" rtl="0">
              <a:spcBef>
                <a:spcPts val="400"/>
              </a:spcBef>
              <a:spcAft>
                <a:spcPts val="0"/>
              </a:spcAft>
              <a:buClr>
                <a:schemeClr val="dk1"/>
              </a:buClr>
              <a:buSzPts val="1800"/>
              <a:buChar char="•"/>
              <a:defRPr sz="1800"/>
            </a:lvl7pPr>
            <a:lvl8pPr marL="3657600" lvl="7" indent="-342900" algn="l" rtl="0">
              <a:spcBef>
                <a:spcPts val="400"/>
              </a:spcBef>
              <a:spcAft>
                <a:spcPts val="0"/>
              </a:spcAft>
              <a:buClr>
                <a:schemeClr val="dk1"/>
              </a:buClr>
              <a:buSzPts val="1800"/>
              <a:buChar char="•"/>
              <a:defRPr sz="1800"/>
            </a:lvl8pPr>
            <a:lvl9pPr marL="4114800" lvl="8" indent="-342900" algn="l" rtl="0">
              <a:spcBef>
                <a:spcPts val="400"/>
              </a:spcBef>
              <a:spcAft>
                <a:spcPts val="0"/>
              </a:spcAft>
              <a:buClr>
                <a:schemeClr val="dk1"/>
              </a:buClr>
              <a:buSzPts val="1800"/>
              <a:buChar char="•"/>
              <a:defRPr sz="1800"/>
            </a:lvl9pPr>
          </a:lstStyle>
          <a:p>
            <a:endParaRPr/>
          </a:p>
        </p:txBody>
      </p:sp>
      <p:sp>
        <p:nvSpPr>
          <p:cNvPr id="149" name="Google Shape;149;p28"/>
          <p:cNvSpPr txBox="1">
            <a:spLocks noGrp="1"/>
          </p:cNvSpPr>
          <p:nvPr>
            <p:ph type="dt" idx="10"/>
          </p:nvPr>
        </p:nvSpPr>
        <p:spPr>
          <a:xfrm>
            <a:off x="457200" y="4767263"/>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0" name="Google Shape;150;p28"/>
          <p:cNvSpPr txBox="1">
            <a:spLocks noGrp="1"/>
          </p:cNvSpPr>
          <p:nvPr>
            <p:ph type="ftr" idx="11"/>
          </p:nvPr>
        </p:nvSpPr>
        <p:spPr>
          <a:xfrm>
            <a:off x="3124200" y="4767263"/>
            <a:ext cx="2895600" cy="2748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1" name="Google Shape;151;p28"/>
          <p:cNvSpPr txBox="1">
            <a:spLocks noGrp="1"/>
          </p:cNvSpPr>
          <p:nvPr>
            <p:ph type="sldNum" idx="12"/>
          </p:nvPr>
        </p:nvSpPr>
        <p:spPr>
          <a:xfrm>
            <a:off x="3552825" y="4703763"/>
            <a:ext cx="2133600" cy="2730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spcAft>
                <a:spcPts val="0"/>
              </a:spcAft>
              <a:buNone/>
              <a:defRPr sz="1000">
                <a:solidFill>
                  <a:srgbClr val="7F7F7F"/>
                </a:solidFill>
                <a:latin typeface="Calibri"/>
                <a:ea typeface="Calibri"/>
                <a:cs typeface="Calibri"/>
                <a:sym typeface="Calibri"/>
              </a:defRPr>
            </a:lvl1pPr>
            <a:lvl2pPr marL="0" marR="0" lvl="1" indent="0" algn="ctr" rtl="0">
              <a:spcBef>
                <a:spcPts val="0"/>
              </a:spcBef>
              <a:spcAft>
                <a:spcPts val="0"/>
              </a:spcAft>
              <a:buNone/>
              <a:defRPr sz="1000">
                <a:solidFill>
                  <a:srgbClr val="7F7F7F"/>
                </a:solidFill>
                <a:latin typeface="Calibri"/>
                <a:ea typeface="Calibri"/>
                <a:cs typeface="Calibri"/>
                <a:sym typeface="Calibri"/>
              </a:defRPr>
            </a:lvl2pPr>
            <a:lvl3pPr marL="0" marR="0" lvl="2" indent="0" algn="ctr" rtl="0">
              <a:spcBef>
                <a:spcPts val="0"/>
              </a:spcBef>
              <a:spcAft>
                <a:spcPts val="0"/>
              </a:spcAft>
              <a:buNone/>
              <a:defRPr sz="1000">
                <a:solidFill>
                  <a:srgbClr val="7F7F7F"/>
                </a:solidFill>
                <a:latin typeface="Calibri"/>
                <a:ea typeface="Calibri"/>
                <a:cs typeface="Calibri"/>
                <a:sym typeface="Calibri"/>
              </a:defRPr>
            </a:lvl3pPr>
            <a:lvl4pPr marL="0" marR="0" lvl="3" indent="0" algn="ctr" rtl="0">
              <a:spcBef>
                <a:spcPts val="0"/>
              </a:spcBef>
              <a:spcAft>
                <a:spcPts val="0"/>
              </a:spcAft>
              <a:buNone/>
              <a:defRPr sz="1000">
                <a:solidFill>
                  <a:srgbClr val="7F7F7F"/>
                </a:solidFill>
                <a:latin typeface="Calibri"/>
                <a:ea typeface="Calibri"/>
                <a:cs typeface="Calibri"/>
                <a:sym typeface="Calibri"/>
              </a:defRPr>
            </a:lvl4pPr>
            <a:lvl5pPr marL="0" marR="0" lvl="4" indent="0" algn="ctr" rtl="0">
              <a:spcBef>
                <a:spcPts val="0"/>
              </a:spcBef>
              <a:spcAft>
                <a:spcPts val="0"/>
              </a:spcAft>
              <a:buNone/>
              <a:defRPr sz="1000">
                <a:solidFill>
                  <a:srgbClr val="7F7F7F"/>
                </a:solidFill>
                <a:latin typeface="Calibri"/>
                <a:ea typeface="Calibri"/>
                <a:cs typeface="Calibri"/>
                <a:sym typeface="Calibri"/>
              </a:defRPr>
            </a:lvl5pPr>
            <a:lvl6pPr marL="0" marR="0" lvl="5" indent="0" algn="ctr" rtl="0">
              <a:spcBef>
                <a:spcPts val="0"/>
              </a:spcBef>
              <a:spcAft>
                <a:spcPts val="0"/>
              </a:spcAft>
              <a:buNone/>
              <a:defRPr sz="1000">
                <a:solidFill>
                  <a:srgbClr val="7F7F7F"/>
                </a:solidFill>
                <a:latin typeface="Calibri"/>
                <a:ea typeface="Calibri"/>
                <a:cs typeface="Calibri"/>
                <a:sym typeface="Calibri"/>
              </a:defRPr>
            </a:lvl6pPr>
            <a:lvl7pPr marL="0" marR="0" lvl="6" indent="0" algn="ctr" rtl="0">
              <a:spcBef>
                <a:spcPts val="0"/>
              </a:spcBef>
              <a:spcAft>
                <a:spcPts val="0"/>
              </a:spcAft>
              <a:buNone/>
              <a:defRPr sz="1000">
                <a:solidFill>
                  <a:srgbClr val="7F7F7F"/>
                </a:solidFill>
                <a:latin typeface="Calibri"/>
                <a:ea typeface="Calibri"/>
                <a:cs typeface="Calibri"/>
                <a:sym typeface="Calibri"/>
              </a:defRPr>
            </a:lvl7pPr>
            <a:lvl8pPr marL="0" marR="0" lvl="7" indent="0" algn="ctr" rtl="0">
              <a:spcBef>
                <a:spcPts val="0"/>
              </a:spcBef>
              <a:spcAft>
                <a:spcPts val="0"/>
              </a:spcAft>
              <a:buNone/>
              <a:defRPr sz="1000">
                <a:solidFill>
                  <a:srgbClr val="7F7F7F"/>
                </a:solidFill>
                <a:latin typeface="Calibri"/>
                <a:ea typeface="Calibri"/>
                <a:cs typeface="Calibri"/>
                <a:sym typeface="Calibri"/>
              </a:defRPr>
            </a:lvl8pPr>
            <a:lvl9pPr marL="0" marR="0" lvl="8" indent="0" algn="ctr" rtl="0">
              <a:spcBef>
                <a:spcPts val="0"/>
              </a:spcBef>
              <a:spcAft>
                <a:spcPts val="0"/>
              </a:spcAft>
              <a:buNone/>
              <a:defRPr sz="1000">
                <a:solidFill>
                  <a:srgbClr val="7F7F7F"/>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Box - Crimson 1 3">
  <p:cSld name="TITLE_2_3_3_3">
    <p:spTree>
      <p:nvGrpSpPr>
        <p:cNvPr id="1" name="Shape 152"/>
        <p:cNvGrpSpPr/>
        <p:nvPr/>
      </p:nvGrpSpPr>
      <p:grpSpPr>
        <a:xfrm>
          <a:off x="0" y="0"/>
          <a:ext cx="0" cy="0"/>
          <a:chOff x="0" y="0"/>
          <a:chExt cx="0" cy="0"/>
        </a:xfrm>
      </p:grpSpPr>
      <p:sp>
        <p:nvSpPr>
          <p:cNvPr id="153" name="Google Shape;153;p29"/>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154" name="Google Shape;154;p29"/>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55" name="Google Shape;155;p29"/>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56" name="Google Shape;156;p29"/>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57" name="Google Shape;157;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Box - Crimson 1 4">
  <p:cSld name="TITLE_2_3_3_4">
    <p:spTree>
      <p:nvGrpSpPr>
        <p:cNvPr id="1" name="Shape 158"/>
        <p:cNvGrpSpPr/>
        <p:nvPr/>
      </p:nvGrpSpPr>
      <p:grpSpPr>
        <a:xfrm>
          <a:off x="0" y="0"/>
          <a:ext cx="0" cy="0"/>
          <a:chOff x="0" y="0"/>
          <a:chExt cx="0" cy="0"/>
        </a:xfrm>
      </p:grpSpPr>
      <p:sp>
        <p:nvSpPr>
          <p:cNvPr id="159" name="Google Shape;159;p30"/>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160" name="Google Shape;160;p30"/>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61" name="Google Shape;161;p30"/>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62" name="Google Shape;162;p30"/>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3" name="Google Shape;16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Half Color Grey - Crimson 1">
  <p:cSld name="TITLE_2_2_1_3">
    <p:spTree>
      <p:nvGrpSpPr>
        <p:cNvPr id="1" name="Shape 164"/>
        <p:cNvGrpSpPr/>
        <p:nvPr/>
      </p:nvGrpSpPr>
      <p:grpSpPr>
        <a:xfrm>
          <a:off x="0" y="0"/>
          <a:ext cx="0" cy="0"/>
          <a:chOff x="0" y="0"/>
          <a:chExt cx="0" cy="0"/>
        </a:xfrm>
      </p:grpSpPr>
      <p:sp>
        <p:nvSpPr>
          <p:cNvPr id="165" name="Google Shape;165;p31"/>
          <p:cNvSpPr txBox="1">
            <a:spLocks noGrp="1"/>
          </p:cNvSpPr>
          <p:nvPr>
            <p:ph type="body" idx="1"/>
          </p:nvPr>
        </p:nvSpPr>
        <p:spPr>
          <a:xfrm>
            <a:off x="3445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166" name="Google Shape;166;p31"/>
          <p:cNvSpPr txBox="1">
            <a:spLocks noGrp="1"/>
          </p:cNvSpPr>
          <p:nvPr>
            <p:ph type="title"/>
          </p:nvPr>
        </p:nvSpPr>
        <p:spPr>
          <a:xfrm>
            <a:off x="344500" y="603900"/>
            <a:ext cx="3864600" cy="969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67" name="Google Shape;167;p31"/>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1"/>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69" name="Google Shape;169;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Box - Crimson 1 5">
  <p:cSld name="TITLE_2_3_3_5">
    <p:spTree>
      <p:nvGrpSpPr>
        <p:cNvPr id="1" name="Shape 170"/>
        <p:cNvGrpSpPr/>
        <p:nvPr/>
      </p:nvGrpSpPr>
      <p:grpSpPr>
        <a:xfrm>
          <a:off x="0" y="0"/>
          <a:ext cx="0" cy="0"/>
          <a:chOff x="0" y="0"/>
          <a:chExt cx="0" cy="0"/>
        </a:xfrm>
      </p:grpSpPr>
      <p:sp>
        <p:nvSpPr>
          <p:cNvPr id="171" name="Google Shape;171;p32"/>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172" name="Google Shape;172;p3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73" name="Google Shape;173;p32"/>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74" name="Google Shape;174;p32"/>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5" name="Google Shape;17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alf Color Grey - Orange">
  <p:cSld name="TITLE_2_2_1_1">
    <p:bg>
      <p:bgPr>
        <a:solidFill>
          <a:srgbClr val="F1F3F4"/>
        </a:solidFill>
        <a:effectLst/>
      </p:bgPr>
    </p:bg>
    <p:spTree>
      <p:nvGrpSpPr>
        <p:cNvPr id="1" name="Shape 20"/>
        <p:cNvGrpSpPr/>
        <p:nvPr/>
      </p:nvGrpSpPr>
      <p:grpSpPr>
        <a:xfrm>
          <a:off x="0" y="0"/>
          <a:ext cx="0" cy="0"/>
          <a:chOff x="0" y="0"/>
          <a:chExt cx="0" cy="0"/>
        </a:xfrm>
      </p:grpSpPr>
      <p:sp>
        <p:nvSpPr>
          <p:cNvPr id="21" name="Google Shape;21;p4"/>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
          <p:cNvSpPr txBox="1">
            <a:spLocks noGrp="1"/>
          </p:cNvSpPr>
          <p:nvPr>
            <p:ph type="body" idx="1"/>
          </p:nvPr>
        </p:nvSpPr>
        <p:spPr>
          <a:xfrm>
            <a:off x="3445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23" name="Google Shape;23;p4"/>
          <p:cNvSpPr txBox="1">
            <a:spLocks noGrp="1"/>
          </p:cNvSpPr>
          <p:nvPr>
            <p:ph type="title"/>
          </p:nvPr>
        </p:nvSpPr>
        <p:spPr>
          <a:xfrm>
            <a:off x="344500" y="603900"/>
            <a:ext cx="3864600" cy="9627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4" name="Google Shape;24;p4"/>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5" name="Google Shape;25;p4"/>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1pPr>
            <a:lvl2pPr marL="914400" marR="0" lvl="1"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2pPr>
            <a:lvl3pPr marL="1371600" marR="0" lvl="2"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3pPr>
            <a:lvl4pPr marL="1828800" marR="0" lvl="3"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4pPr>
            <a:lvl5pPr marL="2286000" marR="0" lvl="4"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5pPr>
            <a:lvl6pPr marL="2743200" marR="0" lvl="5"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100"/>
              <a:buFont typeface="Arial"/>
              <a:buNone/>
              <a:defRPr sz="600" i="0" u="none" strike="noStrike" cap="none">
                <a:solidFill>
                  <a:srgbClr val="000000"/>
                </a:solidFill>
                <a:latin typeface="Arial"/>
                <a:ea typeface="Arial"/>
                <a:cs typeface="Arial"/>
                <a:sym typeface="Arial"/>
              </a:defRPr>
            </a:lvl9pPr>
          </a:lstStyle>
          <a:p>
            <a:endParaRPr/>
          </a:p>
        </p:txBody>
      </p:sp>
      <p:sp>
        <p:nvSpPr>
          <p:cNvPr id="26" name="Google Shape;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Idea">
  <p:cSld name="Blank_4_1">
    <p:spTree>
      <p:nvGrpSpPr>
        <p:cNvPr id="1" name="Shape 176"/>
        <p:cNvGrpSpPr/>
        <p:nvPr/>
      </p:nvGrpSpPr>
      <p:grpSpPr>
        <a:xfrm>
          <a:off x="0" y="0"/>
          <a:ext cx="0" cy="0"/>
          <a:chOff x="0" y="0"/>
          <a:chExt cx="0" cy="0"/>
        </a:xfrm>
      </p:grpSpPr>
      <p:cxnSp>
        <p:nvCxnSpPr>
          <p:cNvPr id="177" name="Google Shape;177;p33"/>
          <p:cNvCxnSpPr/>
          <p:nvPr/>
        </p:nvCxnSpPr>
        <p:spPr>
          <a:xfrm>
            <a:off x="601330" y="1646680"/>
            <a:ext cx="1411200" cy="0"/>
          </a:xfrm>
          <a:prstGeom prst="straightConnector1">
            <a:avLst/>
          </a:prstGeom>
          <a:noFill/>
          <a:ln w="38100" cap="flat" cmpd="sng">
            <a:solidFill>
              <a:srgbClr val="A51C30"/>
            </a:solidFill>
            <a:prstDash val="solid"/>
            <a:miter lim="400000"/>
            <a:headEnd type="none" w="sm" len="sm"/>
            <a:tailEnd type="none" w="sm" len="sm"/>
          </a:ln>
        </p:spPr>
      </p:cxnSp>
      <p:pic>
        <p:nvPicPr>
          <p:cNvPr id="178" name="Google Shape;178;p33"/>
          <p:cNvPicPr preferRelativeResize="0"/>
          <p:nvPr/>
        </p:nvPicPr>
        <p:blipFill>
          <a:blip r:embed="rId2">
            <a:alphaModFix/>
          </a:blip>
          <a:stretch>
            <a:fillRect/>
          </a:stretch>
        </p:blipFill>
        <p:spPr>
          <a:xfrm>
            <a:off x="505763" y="1674838"/>
            <a:ext cx="1509125" cy="1766775"/>
          </a:xfrm>
          <a:prstGeom prst="rect">
            <a:avLst/>
          </a:prstGeom>
          <a:noFill/>
          <a:ln>
            <a:noFill/>
          </a:ln>
        </p:spPr>
      </p:pic>
      <p:cxnSp>
        <p:nvCxnSpPr>
          <p:cNvPr id="179" name="Google Shape;179;p33"/>
          <p:cNvCxnSpPr/>
          <p:nvPr/>
        </p:nvCxnSpPr>
        <p:spPr>
          <a:xfrm>
            <a:off x="554730" y="3469780"/>
            <a:ext cx="1411200" cy="0"/>
          </a:xfrm>
          <a:prstGeom prst="straightConnector1">
            <a:avLst/>
          </a:prstGeom>
          <a:noFill/>
          <a:ln w="38100" cap="flat" cmpd="sng">
            <a:solidFill>
              <a:srgbClr val="A51C30"/>
            </a:solidFill>
            <a:prstDash val="solid"/>
            <a:miter lim="400000"/>
            <a:headEnd type="none" w="sm" len="sm"/>
            <a:tailEnd type="none" w="sm" len="sm"/>
          </a:ln>
        </p:spPr>
      </p:cxnSp>
      <p:sp>
        <p:nvSpPr>
          <p:cNvPr id="180" name="Google Shape;180;p33"/>
          <p:cNvSpPr txBox="1">
            <a:spLocks noGrp="1"/>
          </p:cNvSpPr>
          <p:nvPr>
            <p:ph type="title"/>
          </p:nvPr>
        </p:nvSpPr>
        <p:spPr>
          <a:xfrm>
            <a:off x="2264025" y="1646675"/>
            <a:ext cx="5785800" cy="18231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5000"/>
              <a:buFont typeface="Arial"/>
              <a:buNone/>
              <a:defRPr sz="50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5000"/>
              <a:buFont typeface="Helvetica Neue Light"/>
              <a:buNone/>
              <a:defRPr sz="5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1" name="Google Shape;18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Box - Crimson 1 6">
  <p:cSld name="TITLE_2_3_3_6">
    <p:spTree>
      <p:nvGrpSpPr>
        <p:cNvPr id="1" name="Shape 182"/>
        <p:cNvGrpSpPr/>
        <p:nvPr/>
      </p:nvGrpSpPr>
      <p:grpSpPr>
        <a:xfrm>
          <a:off x="0" y="0"/>
          <a:ext cx="0" cy="0"/>
          <a:chOff x="0" y="0"/>
          <a:chExt cx="0" cy="0"/>
        </a:xfrm>
      </p:grpSpPr>
      <p:sp>
        <p:nvSpPr>
          <p:cNvPr id="183" name="Google Shape;183;p34"/>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184" name="Google Shape;184;p3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85" name="Google Shape;185;p34"/>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86" name="Google Shape;186;p34"/>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87" name="Google Shape;187;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Box - Crimson 1 8">
  <p:cSld name="TITLE_2_3_3_8">
    <p:spTree>
      <p:nvGrpSpPr>
        <p:cNvPr id="1" name="Shape 194"/>
        <p:cNvGrpSpPr/>
        <p:nvPr/>
      </p:nvGrpSpPr>
      <p:grpSpPr>
        <a:xfrm>
          <a:off x="0" y="0"/>
          <a:ext cx="0" cy="0"/>
          <a:chOff x="0" y="0"/>
          <a:chExt cx="0" cy="0"/>
        </a:xfrm>
      </p:grpSpPr>
      <p:sp>
        <p:nvSpPr>
          <p:cNvPr id="195" name="Google Shape;195;p36"/>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196" name="Google Shape;196;p3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97" name="Google Shape;197;p36"/>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98" name="Google Shape;198;p36"/>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9" name="Google Shape;199;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Box - Crimson 1 9">
  <p:cSld name="TITLE_2_3_3_9">
    <p:spTree>
      <p:nvGrpSpPr>
        <p:cNvPr id="1" name="Shape 200"/>
        <p:cNvGrpSpPr/>
        <p:nvPr/>
      </p:nvGrpSpPr>
      <p:grpSpPr>
        <a:xfrm>
          <a:off x="0" y="0"/>
          <a:ext cx="0" cy="0"/>
          <a:chOff x="0" y="0"/>
          <a:chExt cx="0" cy="0"/>
        </a:xfrm>
      </p:grpSpPr>
      <p:sp>
        <p:nvSpPr>
          <p:cNvPr id="201" name="Google Shape;201;p37"/>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02" name="Google Shape;202;p37"/>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03" name="Google Shape;203;p37"/>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04" name="Google Shape;204;p37"/>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05" name="Google Shape;205;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alf Color Grey - Crimson 1 1">
  <p:cSld name="TITLE_2_2_1_3_1">
    <p:bg>
      <p:bgPr>
        <a:solidFill>
          <a:srgbClr val="F1F3F4"/>
        </a:solidFill>
        <a:effectLst/>
      </p:bgPr>
    </p:bg>
    <p:spTree>
      <p:nvGrpSpPr>
        <p:cNvPr id="1" name="Shape 206"/>
        <p:cNvGrpSpPr/>
        <p:nvPr/>
      </p:nvGrpSpPr>
      <p:grpSpPr>
        <a:xfrm>
          <a:off x="0" y="0"/>
          <a:ext cx="0" cy="0"/>
          <a:chOff x="0" y="0"/>
          <a:chExt cx="0" cy="0"/>
        </a:xfrm>
      </p:grpSpPr>
      <p:sp>
        <p:nvSpPr>
          <p:cNvPr id="207" name="Google Shape;207;p38"/>
          <p:cNvSpPr/>
          <p:nvPr/>
        </p:nvSpPr>
        <p:spPr>
          <a:xfrm>
            <a:off x="45539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8"/>
          <p:cNvSpPr txBox="1">
            <a:spLocks noGrp="1"/>
          </p:cNvSpPr>
          <p:nvPr>
            <p:ph type="body" idx="1"/>
          </p:nvPr>
        </p:nvSpPr>
        <p:spPr>
          <a:xfrm>
            <a:off x="3445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09" name="Google Shape;209;p38"/>
          <p:cNvSpPr txBox="1">
            <a:spLocks noGrp="1"/>
          </p:cNvSpPr>
          <p:nvPr>
            <p:ph type="title"/>
          </p:nvPr>
        </p:nvSpPr>
        <p:spPr>
          <a:xfrm>
            <a:off x="344500" y="603900"/>
            <a:ext cx="3864600" cy="969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10" name="Google Shape;210;p38"/>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11" name="Google Shape;211;p38"/>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1pPr>
            <a:lvl2pPr marL="914400" marR="0" lvl="1"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2pPr>
            <a:lvl3pPr marL="1371600" marR="0" lvl="2"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3pPr>
            <a:lvl4pPr marL="1828800" marR="0" lvl="3"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4pPr>
            <a:lvl5pPr marL="2286000" marR="0" lvl="4"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5pPr>
            <a:lvl6pPr marL="2743200" marR="0" lvl="5"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6pPr>
            <a:lvl7pPr marL="3200400" marR="0" lvl="6"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7pPr>
            <a:lvl8pPr marL="3657600" marR="0" lvl="7"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8pPr>
            <a:lvl9pPr marL="4114800" marR="0" lvl="8" indent="-228600" algn="l" rtl="0">
              <a:lnSpc>
                <a:spcPct val="100000"/>
              </a:lnSpc>
              <a:spcBef>
                <a:spcPts val="0"/>
              </a:spcBef>
              <a:spcAft>
                <a:spcPts val="0"/>
              </a:spcAft>
              <a:buClr>
                <a:srgbClr val="000000"/>
              </a:buClr>
              <a:buSzPts val="1100"/>
              <a:buFont typeface="Google Sans"/>
              <a:buNone/>
              <a:defRPr sz="600" i="0" u="none" strike="noStrike" cap="none">
                <a:solidFill>
                  <a:srgbClr val="000000"/>
                </a:solidFill>
                <a:latin typeface="Google Sans"/>
                <a:ea typeface="Google Sans"/>
                <a:cs typeface="Google Sans"/>
                <a:sym typeface="Google Sans"/>
              </a:defRPr>
            </a:lvl9pPr>
          </a:lstStyle>
          <a:p>
            <a:endParaRPr/>
          </a:p>
        </p:txBody>
      </p:sp>
      <p:sp>
        <p:nvSpPr>
          <p:cNvPr id="212" name="Google Shape;212;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Box - Crimson 1 10">
  <p:cSld name="TITLE_2_3_3_10">
    <p:spTree>
      <p:nvGrpSpPr>
        <p:cNvPr id="1" name="Shape 213"/>
        <p:cNvGrpSpPr/>
        <p:nvPr/>
      </p:nvGrpSpPr>
      <p:grpSpPr>
        <a:xfrm>
          <a:off x="0" y="0"/>
          <a:ext cx="0" cy="0"/>
          <a:chOff x="0" y="0"/>
          <a:chExt cx="0" cy="0"/>
        </a:xfrm>
      </p:grpSpPr>
      <p:sp>
        <p:nvSpPr>
          <p:cNvPr id="214" name="Google Shape;214;p39"/>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15" name="Google Shape;215;p39"/>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16" name="Google Shape;216;p39"/>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17" name="Google Shape;217;p39"/>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None/>
              <a:defRPr i="0" u="none" strike="noStrike" cap="none">
                <a:solidFill>
                  <a:srgbClr val="3C4043"/>
                </a:solidFill>
              </a:defRPr>
            </a:lvl1pPr>
            <a:lvl2pPr marR="0" lvl="1"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2pPr>
            <a:lvl3pPr marR="0" lvl="2"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3pPr>
            <a:lvl4pPr marR="0" lvl="3"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4pPr>
            <a:lvl5pPr marR="0" lvl="4"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5pPr>
            <a:lvl6pPr marR="0" lvl="5"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6pPr>
            <a:lvl7pPr marR="0" lvl="6"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7pPr>
            <a:lvl8pPr marR="0" lvl="7"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8pPr>
            <a:lvl9pPr marR="0" lvl="8"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9pPr>
          </a:lstStyle>
          <a:p>
            <a:endParaRPr/>
          </a:p>
        </p:txBody>
      </p:sp>
      <p:sp>
        <p:nvSpPr>
          <p:cNvPr id="218" name="Google Shape;218;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Box - Crimson 1 11">
  <p:cSld name="TITLE_2_3_3_11">
    <p:spTree>
      <p:nvGrpSpPr>
        <p:cNvPr id="1" name="Shape 219"/>
        <p:cNvGrpSpPr/>
        <p:nvPr/>
      </p:nvGrpSpPr>
      <p:grpSpPr>
        <a:xfrm>
          <a:off x="0" y="0"/>
          <a:ext cx="0" cy="0"/>
          <a:chOff x="0" y="0"/>
          <a:chExt cx="0" cy="0"/>
        </a:xfrm>
      </p:grpSpPr>
      <p:sp>
        <p:nvSpPr>
          <p:cNvPr id="220" name="Google Shape;220;p40"/>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21" name="Google Shape;221;p40"/>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22" name="Google Shape;222;p40"/>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23" name="Google Shape;223;p40"/>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None/>
              <a:defRPr i="0" u="none" strike="noStrike" cap="none">
                <a:solidFill>
                  <a:srgbClr val="3C4043"/>
                </a:solidFill>
              </a:defRPr>
            </a:lvl1pPr>
            <a:lvl2pPr marR="0" lvl="1"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2pPr>
            <a:lvl3pPr marR="0" lvl="2"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3pPr>
            <a:lvl4pPr marR="0" lvl="3"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4pPr>
            <a:lvl5pPr marR="0" lvl="4"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5pPr>
            <a:lvl6pPr marR="0" lvl="5"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6pPr>
            <a:lvl7pPr marR="0" lvl="6"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7pPr>
            <a:lvl8pPr marR="0" lvl="7"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8pPr>
            <a:lvl9pPr marR="0" lvl="8"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9pPr>
          </a:lstStyle>
          <a:p>
            <a:endParaRPr/>
          </a:p>
        </p:txBody>
      </p:sp>
      <p:sp>
        <p:nvSpPr>
          <p:cNvPr id="224" name="Google Shape;224;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ver Slide - Orange 1">
  <p:cSld name="CUSTOM_2_1_1_1_1">
    <p:bg>
      <p:bgPr>
        <a:solidFill>
          <a:srgbClr val="FFFFFF"/>
        </a:solidFill>
        <a:effectLst/>
      </p:bgPr>
    </p:bg>
    <p:spTree>
      <p:nvGrpSpPr>
        <p:cNvPr id="1" name="Shape 225"/>
        <p:cNvGrpSpPr/>
        <p:nvPr/>
      </p:nvGrpSpPr>
      <p:grpSpPr>
        <a:xfrm>
          <a:off x="0" y="0"/>
          <a:ext cx="0" cy="0"/>
          <a:chOff x="0" y="0"/>
          <a:chExt cx="0" cy="0"/>
        </a:xfrm>
      </p:grpSpPr>
      <p:sp>
        <p:nvSpPr>
          <p:cNvPr id="226" name="Google Shape;226;p41"/>
          <p:cNvSpPr txBox="1">
            <a:spLocks noGrp="1"/>
          </p:cNvSpPr>
          <p:nvPr>
            <p:ph type="subTitle" idx="1"/>
          </p:nvPr>
        </p:nvSpPr>
        <p:spPr>
          <a:xfrm>
            <a:off x="422950" y="2984175"/>
            <a:ext cx="7801200" cy="364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a:endParaRPr/>
          </a:p>
        </p:txBody>
      </p:sp>
      <p:sp>
        <p:nvSpPr>
          <p:cNvPr id="227" name="Google Shape;227;p41"/>
          <p:cNvSpPr txBox="1">
            <a:spLocks noGrp="1"/>
          </p:cNvSpPr>
          <p:nvPr>
            <p:ph type="title"/>
          </p:nvPr>
        </p:nvSpPr>
        <p:spPr>
          <a:xfrm>
            <a:off x="392925" y="1049175"/>
            <a:ext cx="7831200" cy="19350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 name="Google Shape;228;p41"/>
          <p:cNvSpPr/>
          <p:nvPr/>
        </p:nvSpPr>
        <p:spPr>
          <a:xfrm>
            <a:off x="522575" y="3458700"/>
            <a:ext cx="465900" cy="94500"/>
          </a:xfrm>
          <a:prstGeom prst="roundRect">
            <a:avLst>
              <a:gd name="adj" fmla="val 50000"/>
            </a:avLst>
          </a:prstGeom>
          <a:solidFill>
            <a:srgbClr val="EA8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1"/>
          <p:cNvSpPr txBox="1">
            <a:spLocks noGrp="1"/>
          </p:cNvSpPr>
          <p:nvPr>
            <p:ph type="subTitle" idx="2"/>
          </p:nvPr>
        </p:nvSpPr>
        <p:spPr>
          <a:xfrm>
            <a:off x="422950" y="3714075"/>
            <a:ext cx="78312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a:endParaRPr/>
          </a:p>
        </p:txBody>
      </p:sp>
      <p:sp>
        <p:nvSpPr>
          <p:cNvPr id="230" name="Google Shape;230;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Box - Orange 1">
  <p:cSld name="TITLE_2_3_2_1">
    <p:spTree>
      <p:nvGrpSpPr>
        <p:cNvPr id="1" name="Shape 231"/>
        <p:cNvGrpSpPr/>
        <p:nvPr/>
      </p:nvGrpSpPr>
      <p:grpSpPr>
        <a:xfrm>
          <a:off x="0" y="0"/>
          <a:ext cx="0" cy="0"/>
          <a:chOff x="0" y="0"/>
          <a:chExt cx="0" cy="0"/>
        </a:xfrm>
      </p:grpSpPr>
      <p:sp>
        <p:nvSpPr>
          <p:cNvPr id="232" name="Google Shape;232;p42"/>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33" name="Google Shape;233;p4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34" name="Google Shape;234;p42"/>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35" name="Google Shape;235;p42"/>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36" name="Google Shape;236;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3 Text">
  <p:cSld name="CUSTOM_1_3">
    <p:spTree>
      <p:nvGrpSpPr>
        <p:cNvPr id="1" name="Shape 237"/>
        <p:cNvGrpSpPr/>
        <p:nvPr/>
      </p:nvGrpSpPr>
      <p:grpSpPr>
        <a:xfrm>
          <a:off x="0" y="0"/>
          <a:ext cx="0" cy="0"/>
          <a:chOff x="0" y="0"/>
          <a:chExt cx="0" cy="0"/>
        </a:xfrm>
      </p:grpSpPr>
      <p:sp>
        <p:nvSpPr>
          <p:cNvPr id="238" name="Google Shape;238;p43"/>
          <p:cNvSpPr/>
          <p:nvPr/>
        </p:nvSpPr>
        <p:spPr>
          <a:xfrm>
            <a:off x="-50" y="4731875"/>
            <a:ext cx="9144000" cy="411600"/>
          </a:xfrm>
          <a:prstGeom prst="rect">
            <a:avLst/>
          </a:prstGeom>
          <a:solidFill>
            <a:schemeClr val="accent1"/>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9" name="Google Shape;239;p43"/>
          <p:cNvSpPr txBox="1">
            <a:spLocks noGrp="1"/>
          </p:cNvSpPr>
          <p:nvPr>
            <p:ph type="sldNum" idx="12"/>
          </p:nvPr>
        </p:nvSpPr>
        <p:spPr>
          <a:xfrm>
            <a:off x="8064950" y="4731875"/>
            <a:ext cx="548700" cy="411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40" name="Google Shape;240;p43"/>
          <p:cNvPicPr preferRelativeResize="0"/>
          <p:nvPr/>
        </p:nvPicPr>
        <p:blipFill>
          <a:blip r:embed="rId2">
            <a:alphaModFix/>
          </a:blip>
          <a:stretch>
            <a:fillRect/>
          </a:stretch>
        </p:blipFill>
        <p:spPr>
          <a:xfrm>
            <a:off x="301752" y="4841895"/>
            <a:ext cx="182880" cy="207499"/>
          </a:xfrm>
          <a:prstGeom prst="rect">
            <a:avLst/>
          </a:prstGeom>
          <a:noFill/>
          <a:ln>
            <a:noFill/>
          </a:ln>
        </p:spPr>
      </p:pic>
      <p:sp>
        <p:nvSpPr>
          <p:cNvPr id="241" name="Google Shape;241;p43"/>
          <p:cNvSpPr txBox="1">
            <a:spLocks noGrp="1"/>
          </p:cNvSpPr>
          <p:nvPr>
            <p:ph type="body" idx="1"/>
          </p:nvPr>
        </p:nvSpPr>
        <p:spPr>
          <a:xfrm>
            <a:off x="301800" y="1178400"/>
            <a:ext cx="7816200" cy="3215700"/>
          </a:xfrm>
          <a:prstGeom prst="rect">
            <a:avLst/>
          </a:prstGeom>
        </p:spPr>
        <p:txBody>
          <a:bodyPr spcFirstLastPara="1" wrap="square" lIns="91425" tIns="91425" rIns="91425" bIns="91425" anchor="t" anchorCtr="0">
            <a:noAutofit/>
          </a:bodyPr>
          <a:lstStyle>
            <a:lvl1pPr marL="457200" lvl="0" indent="-342900" rtl="0">
              <a:spcBef>
                <a:spcPts val="2200"/>
              </a:spcBef>
              <a:spcAft>
                <a:spcPts val="0"/>
              </a:spcAft>
              <a:buSzPts val="1800"/>
              <a:buChar char="•"/>
              <a:defRPr/>
            </a:lvl1pPr>
            <a:lvl2pPr marL="914400" lvl="1" indent="-342900" rtl="0">
              <a:spcBef>
                <a:spcPts val="2200"/>
              </a:spcBef>
              <a:spcAft>
                <a:spcPts val="0"/>
              </a:spcAft>
              <a:buSzPts val="1800"/>
              <a:buChar char="•"/>
              <a:defRPr/>
            </a:lvl2pPr>
            <a:lvl3pPr marL="1371600" lvl="2" indent="-342900" rtl="0">
              <a:spcBef>
                <a:spcPts val="2200"/>
              </a:spcBef>
              <a:spcAft>
                <a:spcPts val="0"/>
              </a:spcAft>
              <a:buSzPts val="1800"/>
              <a:buChar char="•"/>
              <a:defRPr/>
            </a:lvl3pPr>
            <a:lvl4pPr marL="1828800" lvl="3" indent="-342900" rtl="0">
              <a:spcBef>
                <a:spcPts val="2200"/>
              </a:spcBef>
              <a:spcAft>
                <a:spcPts val="0"/>
              </a:spcAft>
              <a:buSzPts val="1800"/>
              <a:buChar char="•"/>
              <a:defRPr/>
            </a:lvl4pPr>
            <a:lvl5pPr marL="2286000" lvl="4" indent="-342900" rtl="0">
              <a:spcBef>
                <a:spcPts val="2200"/>
              </a:spcBef>
              <a:spcAft>
                <a:spcPts val="0"/>
              </a:spcAft>
              <a:buSzPts val="1800"/>
              <a:buChar char="•"/>
              <a:defRPr/>
            </a:lvl5pPr>
            <a:lvl6pPr marL="2743200" lvl="5" indent="-342900" rtl="0">
              <a:spcBef>
                <a:spcPts val="2200"/>
              </a:spcBef>
              <a:spcAft>
                <a:spcPts val="0"/>
              </a:spcAft>
              <a:buSzPts val="1800"/>
              <a:buChar char="•"/>
              <a:defRPr/>
            </a:lvl6pPr>
            <a:lvl7pPr marL="3200400" lvl="6" indent="-342900" rtl="0">
              <a:spcBef>
                <a:spcPts val="2200"/>
              </a:spcBef>
              <a:spcAft>
                <a:spcPts val="0"/>
              </a:spcAft>
              <a:buSzPts val="1800"/>
              <a:buChar char="•"/>
              <a:defRPr/>
            </a:lvl7pPr>
            <a:lvl8pPr marL="3657600" lvl="7" indent="-342900" rtl="0">
              <a:spcBef>
                <a:spcPts val="2200"/>
              </a:spcBef>
              <a:spcAft>
                <a:spcPts val="0"/>
              </a:spcAft>
              <a:buSzPts val="1800"/>
              <a:buChar char="•"/>
              <a:defRPr/>
            </a:lvl8pPr>
            <a:lvl9pPr marL="4114800" lvl="8" indent="-342900" rtl="0">
              <a:spcBef>
                <a:spcPts val="2200"/>
              </a:spcBef>
              <a:spcAft>
                <a:spcPts val="0"/>
              </a:spcAft>
              <a:buSzPts val="1800"/>
              <a:buChar char="•"/>
              <a:defRPr/>
            </a:lvl9pPr>
          </a:lstStyle>
          <a:p>
            <a:endParaRPr/>
          </a:p>
        </p:txBody>
      </p:sp>
      <p:sp>
        <p:nvSpPr>
          <p:cNvPr id="242" name="Google Shape;242;p43"/>
          <p:cNvSpPr txBox="1">
            <a:spLocks noGrp="1"/>
          </p:cNvSpPr>
          <p:nvPr>
            <p:ph type="subTitle" idx="2"/>
          </p:nvPr>
        </p:nvSpPr>
        <p:spPr>
          <a:xfrm>
            <a:off x="301800" y="301800"/>
            <a:ext cx="4122000" cy="151500"/>
          </a:xfrm>
          <a:prstGeom prst="rect">
            <a:avLst/>
          </a:prstGeom>
        </p:spPr>
        <p:txBody>
          <a:bodyPr spcFirstLastPara="1" wrap="square" lIns="91425" tIns="91425" rIns="91425" bIns="91425" anchor="t" anchorCtr="0">
            <a:noAutofit/>
          </a:bodyPr>
          <a:lstStyle>
            <a:lvl1pPr lvl="0" rtl="0">
              <a:spcBef>
                <a:spcPts val="2200"/>
              </a:spcBef>
              <a:spcAft>
                <a:spcPts val="0"/>
              </a:spcAft>
              <a:buSzPts val="1000"/>
              <a:buNone/>
              <a:defRPr sz="1000"/>
            </a:lvl1pPr>
            <a:lvl2pPr lvl="1" rtl="0">
              <a:spcBef>
                <a:spcPts val="2200"/>
              </a:spcBef>
              <a:spcAft>
                <a:spcPts val="0"/>
              </a:spcAft>
              <a:buSzPts val="1800"/>
              <a:buNone/>
              <a:defRPr/>
            </a:lvl2pPr>
            <a:lvl3pPr lvl="2" rtl="0">
              <a:spcBef>
                <a:spcPts val="2200"/>
              </a:spcBef>
              <a:spcAft>
                <a:spcPts val="0"/>
              </a:spcAft>
              <a:buSzPts val="1800"/>
              <a:buNone/>
              <a:defRPr/>
            </a:lvl3pPr>
            <a:lvl4pPr lvl="3" rtl="0">
              <a:spcBef>
                <a:spcPts val="2200"/>
              </a:spcBef>
              <a:spcAft>
                <a:spcPts val="0"/>
              </a:spcAft>
              <a:buSzPts val="1800"/>
              <a:buNone/>
              <a:defRPr/>
            </a:lvl4pPr>
            <a:lvl5pPr lvl="4" rtl="0">
              <a:spcBef>
                <a:spcPts val="2200"/>
              </a:spcBef>
              <a:spcAft>
                <a:spcPts val="0"/>
              </a:spcAft>
              <a:buSzPts val="1800"/>
              <a:buNone/>
              <a:defRPr/>
            </a:lvl5pPr>
            <a:lvl6pPr lvl="5" rtl="0">
              <a:spcBef>
                <a:spcPts val="2200"/>
              </a:spcBef>
              <a:spcAft>
                <a:spcPts val="0"/>
              </a:spcAft>
              <a:buSzPts val="1800"/>
              <a:buNone/>
              <a:defRPr/>
            </a:lvl6pPr>
            <a:lvl7pPr lvl="6" rtl="0">
              <a:spcBef>
                <a:spcPts val="2200"/>
              </a:spcBef>
              <a:spcAft>
                <a:spcPts val="0"/>
              </a:spcAft>
              <a:buSzPts val="1800"/>
              <a:buNone/>
              <a:defRPr/>
            </a:lvl7pPr>
            <a:lvl8pPr lvl="7" rtl="0">
              <a:spcBef>
                <a:spcPts val="2200"/>
              </a:spcBef>
              <a:spcAft>
                <a:spcPts val="0"/>
              </a:spcAft>
              <a:buSzPts val="1800"/>
              <a:buNone/>
              <a:defRPr/>
            </a:lvl8pPr>
            <a:lvl9pPr lvl="8" rtl="0">
              <a:spcBef>
                <a:spcPts val="2200"/>
              </a:spcBef>
              <a:spcAft>
                <a:spcPts val="0"/>
              </a:spcAft>
              <a:buSzPts val="1800"/>
              <a:buNone/>
              <a:defRPr/>
            </a:lvl9pPr>
          </a:lstStyle>
          <a:p>
            <a:endParaRPr/>
          </a:p>
        </p:txBody>
      </p:sp>
      <p:sp>
        <p:nvSpPr>
          <p:cNvPr id="243" name="Google Shape;243;p43"/>
          <p:cNvSpPr txBox="1">
            <a:spLocks noGrp="1"/>
          </p:cNvSpPr>
          <p:nvPr>
            <p:ph type="title"/>
          </p:nvPr>
        </p:nvSpPr>
        <p:spPr>
          <a:xfrm>
            <a:off x="301800" y="487225"/>
            <a:ext cx="7816200" cy="523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Box - Orange">
  <p:cSld name="TITLE_2_3_2">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29" name="Google Shape;29;p5"/>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30" name="Google Shape;30;p5"/>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1" name="Google Shape;31;p5"/>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2" name="Google Shape;32;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Box - Crimson 1 12">
  <p:cSld name="TITLE_2_3_3_12">
    <p:spTree>
      <p:nvGrpSpPr>
        <p:cNvPr id="1" name="Shape 244"/>
        <p:cNvGrpSpPr/>
        <p:nvPr/>
      </p:nvGrpSpPr>
      <p:grpSpPr>
        <a:xfrm>
          <a:off x="0" y="0"/>
          <a:ext cx="0" cy="0"/>
          <a:chOff x="0" y="0"/>
          <a:chExt cx="0" cy="0"/>
        </a:xfrm>
      </p:grpSpPr>
      <p:sp>
        <p:nvSpPr>
          <p:cNvPr id="245" name="Google Shape;245;p44"/>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46" name="Google Shape;246;p4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47" name="Google Shape;247;p44"/>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48" name="Google Shape;248;p44"/>
          <p:cNvSpPr txBox="1">
            <a:spLocks noGrp="1"/>
          </p:cNvSpPr>
          <p:nvPr>
            <p:ph type="title"/>
          </p:nvPr>
        </p:nvSpPr>
        <p:spPr>
          <a:xfrm>
            <a:off x="344500" y="264375"/>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None/>
              <a:defRPr i="0" u="none" strike="noStrike" cap="none">
                <a:solidFill>
                  <a:srgbClr val="3C4043"/>
                </a:solidFill>
              </a:defRPr>
            </a:lvl1pPr>
            <a:lvl2pPr marR="0" lvl="1"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2pPr>
            <a:lvl3pPr marR="0" lvl="2"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3pPr>
            <a:lvl4pPr marR="0" lvl="3"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4pPr>
            <a:lvl5pPr marR="0" lvl="4"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5pPr>
            <a:lvl6pPr marR="0" lvl="5"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6pPr>
            <a:lvl7pPr marR="0" lvl="6"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7pPr>
            <a:lvl8pPr marR="0" lvl="7"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8pPr>
            <a:lvl9pPr marR="0" lvl="8" algn="ctr" rtl="0">
              <a:lnSpc>
                <a:spcPct val="100000"/>
              </a:lnSpc>
              <a:spcBef>
                <a:spcPts val="0"/>
              </a:spcBef>
              <a:spcAft>
                <a:spcPts val="0"/>
              </a:spcAft>
              <a:buClr>
                <a:srgbClr val="000000"/>
              </a:buClr>
              <a:buSzPts val="3600"/>
              <a:buFont typeface="Google Sans"/>
              <a:buNone/>
              <a:defRPr sz="3600" i="0" u="none" strike="noStrike" cap="none">
                <a:solidFill>
                  <a:srgbClr val="000000"/>
                </a:solidFill>
                <a:latin typeface="Google Sans"/>
                <a:ea typeface="Google Sans"/>
                <a:cs typeface="Google Sans"/>
                <a:sym typeface="Google Sans"/>
              </a:defRPr>
            </a:lvl9pPr>
          </a:lstStyle>
          <a:p>
            <a:endParaRPr/>
          </a:p>
        </p:txBody>
      </p:sp>
      <p:sp>
        <p:nvSpPr>
          <p:cNvPr id="249" name="Google Shape;24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Box - Crimson 1 13">
  <p:cSld name="TITLE_2_3_3_13">
    <p:spTree>
      <p:nvGrpSpPr>
        <p:cNvPr id="1" name="Shape 250"/>
        <p:cNvGrpSpPr/>
        <p:nvPr/>
      </p:nvGrpSpPr>
      <p:grpSpPr>
        <a:xfrm>
          <a:off x="0" y="0"/>
          <a:ext cx="0" cy="0"/>
          <a:chOff x="0" y="0"/>
          <a:chExt cx="0" cy="0"/>
        </a:xfrm>
      </p:grpSpPr>
      <p:sp>
        <p:nvSpPr>
          <p:cNvPr id="251" name="Google Shape;251;p45"/>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52" name="Google Shape;252;p45"/>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53" name="Google Shape;253;p45"/>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54" name="Google Shape;254;p45"/>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55" name="Google Shape;255;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Box - Crimson 1 14">
  <p:cSld name="TITLE_2_3_3_14">
    <p:spTree>
      <p:nvGrpSpPr>
        <p:cNvPr id="1" name="Shape 256"/>
        <p:cNvGrpSpPr/>
        <p:nvPr/>
      </p:nvGrpSpPr>
      <p:grpSpPr>
        <a:xfrm>
          <a:off x="0" y="0"/>
          <a:ext cx="0" cy="0"/>
          <a:chOff x="0" y="0"/>
          <a:chExt cx="0" cy="0"/>
        </a:xfrm>
      </p:grpSpPr>
      <p:sp>
        <p:nvSpPr>
          <p:cNvPr id="257" name="Google Shape;257;p46"/>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58" name="Google Shape;258;p4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59" name="Google Shape;259;p46"/>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60" name="Google Shape;260;p46"/>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61" name="Google Shape;261;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mall Box - Crimson 1">
  <p:cSld name="TITLE_2_3_5">
    <p:spTree>
      <p:nvGrpSpPr>
        <p:cNvPr id="1" name="Shape 262"/>
        <p:cNvGrpSpPr/>
        <p:nvPr/>
      </p:nvGrpSpPr>
      <p:grpSpPr>
        <a:xfrm>
          <a:off x="0" y="0"/>
          <a:ext cx="0" cy="0"/>
          <a:chOff x="0" y="0"/>
          <a:chExt cx="0" cy="0"/>
        </a:xfrm>
      </p:grpSpPr>
      <p:sp>
        <p:nvSpPr>
          <p:cNvPr id="263" name="Google Shape;263;p47"/>
          <p:cNvSpPr txBox="1">
            <a:spLocks noGrp="1"/>
          </p:cNvSpPr>
          <p:nvPr>
            <p:ph type="body" idx="1"/>
          </p:nvPr>
        </p:nvSpPr>
        <p:spPr>
          <a:xfrm>
            <a:off x="426300" y="17427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64" name="Google Shape;264;p47"/>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65" name="Google Shape;265;p47"/>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66" name="Google Shape;266;p47"/>
          <p:cNvSpPr txBox="1">
            <a:spLocks noGrp="1"/>
          </p:cNvSpPr>
          <p:nvPr>
            <p:ph type="title"/>
          </p:nvPr>
        </p:nvSpPr>
        <p:spPr>
          <a:xfrm>
            <a:off x="344500" y="264375"/>
            <a:ext cx="7797000" cy="5712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67" name="Google Shape;267;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mall Box - Crimson 2">
  <p:cSld name="TITLE_2_3_6">
    <p:spTree>
      <p:nvGrpSpPr>
        <p:cNvPr id="1" name="Shape 268"/>
        <p:cNvGrpSpPr/>
        <p:nvPr/>
      </p:nvGrpSpPr>
      <p:grpSpPr>
        <a:xfrm>
          <a:off x="0" y="0"/>
          <a:ext cx="0" cy="0"/>
          <a:chOff x="0" y="0"/>
          <a:chExt cx="0" cy="0"/>
        </a:xfrm>
      </p:grpSpPr>
      <p:sp>
        <p:nvSpPr>
          <p:cNvPr id="269" name="Google Shape;269;p48"/>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70" name="Google Shape;270;p48"/>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71" name="Google Shape;271;p48"/>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72" name="Google Shape;272;p48"/>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73" name="Google Shape;273;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mall Box - Crimson 3">
  <p:cSld name="TITLE_2_3_7">
    <p:spTree>
      <p:nvGrpSpPr>
        <p:cNvPr id="1" name="Shape 274"/>
        <p:cNvGrpSpPr/>
        <p:nvPr/>
      </p:nvGrpSpPr>
      <p:grpSpPr>
        <a:xfrm>
          <a:off x="0" y="0"/>
          <a:ext cx="0" cy="0"/>
          <a:chOff x="0" y="0"/>
          <a:chExt cx="0" cy="0"/>
        </a:xfrm>
      </p:grpSpPr>
      <p:sp>
        <p:nvSpPr>
          <p:cNvPr id="275" name="Google Shape;275;p49"/>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76" name="Google Shape;276;p49"/>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77" name="Google Shape;277;p49"/>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78" name="Google Shape;278;p49"/>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79" name="Google Shape;279;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Google Sans"/>
                <a:ea typeface="Google Sans"/>
                <a:cs typeface="Google Sans"/>
                <a:sym typeface="Google Sans"/>
              </a:defRPr>
            </a:lvl1pPr>
            <a:lvl2pPr lvl="1">
              <a:buNone/>
              <a:defRPr>
                <a:solidFill>
                  <a:srgbClr val="5F6368"/>
                </a:solidFill>
                <a:latin typeface="Google Sans"/>
                <a:ea typeface="Google Sans"/>
                <a:cs typeface="Google Sans"/>
                <a:sym typeface="Google Sans"/>
              </a:defRPr>
            </a:lvl2pPr>
            <a:lvl3pPr lvl="2">
              <a:buNone/>
              <a:defRPr>
                <a:solidFill>
                  <a:srgbClr val="5F6368"/>
                </a:solidFill>
                <a:latin typeface="Google Sans"/>
                <a:ea typeface="Google Sans"/>
                <a:cs typeface="Google Sans"/>
                <a:sym typeface="Google Sans"/>
              </a:defRPr>
            </a:lvl3pPr>
            <a:lvl4pPr lvl="3">
              <a:buNone/>
              <a:defRPr>
                <a:solidFill>
                  <a:srgbClr val="5F6368"/>
                </a:solidFill>
                <a:latin typeface="Google Sans"/>
                <a:ea typeface="Google Sans"/>
                <a:cs typeface="Google Sans"/>
                <a:sym typeface="Google Sans"/>
              </a:defRPr>
            </a:lvl4pPr>
            <a:lvl5pPr lvl="4">
              <a:buNone/>
              <a:defRPr>
                <a:solidFill>
                  <a:srgbClr val="5F6368"/>
                </a:solidFill>
                <a:latin typeface="Google Sans"/>
                <a:ea typeface="Google Sans"/>
                <a:cs typeface="Google Sans"/>
                <a:sym typeface="Google Sans"/>
              </a:defRPr>
            </a:lvl5pPr>
            <a:lvl6pPr lvl="5">
              <a:buNone/>
              <a:defRPr>
                <a:solidFill>
                  <a:srgbClr val="5F6368"/>
                </a:solidFill>
                <a:latin typeface="Google Sans"/>
                <a:ea typeface="Google Sans"/>
                <a:cs typeface="Google Sans"/>
                <a:sym typeface="Google Sans"/>
              </a:defRPr>
            </a:lvl6pPr>
            <a:lvl7pPr lvl="6">
              <a:buNone/>
              <a:defRPr>
                <a:solidFill>
                  <a:srgbClr val="5F6368"/>
                </a:solidFill>
                <a:latin typeface="Google Sans"/>
                <a:ea typeface="Google Sans"/>
                <a:cs typeface="Google Sans"/>
                <a:sym typeface="Google Sans"/>
              </a:defRPr>
            </a:lvl7pPr>
            <a:lvl8pPr lvl="7">
              <a:buNone/>
              <a:defRPr>
                <a:solidFill>
                  <a:srgbClr val="5F6368"/>
                </a:solidFill>
                <a:latin typeface="Google Sans"/>
                <a:ea typeface="Google Sans"/>
                <a:cs typeface="Google Sans"/>
                <a:sym typeface="Google Sans"/>
              </a:defRPr>
            </a:lvl8pPr>
            <a:lvl9pPr lvl="8">
              <a:buNone/>
              <a:defRPr>
                <a:solidFill>
                  <a:srgbClr val="5F6368"/>
                </a:solidFill>
                <a:latin typeface="Google Sans"/>
                <a:ea typeface="Google Sans"/>
                <a:cs typeface="Google Sans"/>
                <a:sym typeface="Google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mall Box - Crimson 4">
  <p:cSld name="TITLE_2_3_8">
    <p:spTree>
      <p:nvGrpSpPr>
        <p:cNvPr id="1" name="Shape 280"/>
        <p:cNvGrpSpPr/>
        <p:nvPr/>
      </p:nvGrpSpPr>
      <p:grpSpPr>
        <a:xfrm>
          <a:off x="0" y="0"/>
          <a:ext cx="0" cy="0"/>
          <a:chOff x="0" y="0"/>
          <a:chExt cx="0" cy="0"/>
        </a:xfrm>
      </p:grpSpPr>
      <p:sp>
        <p:nvSpPr>
          <p:cNvPr id="281" name="Google Shape;281;p50"/>
          <p:cNvSpPr txBox="1">
            <a:spLocks noGrp="1"/>
          </p:cNvSpPr>
          <p:nvPr>
            <p:ph type="body" idx="1"/>
          </p:nvPr>
        </p:nvSpPr>
        <p:spPr>
          <a:xfrm>
            <a:off x="426300" y="17427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1pPr>
            <a:lvl2pPr marL="914400" marR="0" lvl="1" indent="-342900" algn="l" rtl="0">
              <a:lnSpc>
                <a:spcPct val="130000"/>
              </a:lnSpc>
              <a:spcBef>
                <a:spcPts val="0"/>
              </a:spcBef>
              <a:spcAft>
                <a:spcPts val="0"/>
              </a:spcAft>
              <a:buClr>
                <a:srgbClr val="80868B"/>
              </a:buClr>
              <a:buSzPts val="1800"/>
              <a:buFont typeface="Roboto"/>
              <a:buChar char="○"/>
              <a:defRPr b="0" i="0" u="none" strike="noStrike" cap="none">
                <a:solidFill>
                  <a:srgbClr val="5F6368"/>
                </a:solidFill>
                <a:latin typeface="Roboto"/>
                <a:ea typeface="Roboto"/>
                <a:cs typeface="Roboto"/>
                <a:sym typeface="Roboto"/>
              </a:defRPr>
            </a:lvl2pPr>
            <a:lvl3pPr marL="1371600" marR="0" lvl="2"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3pPr>
            <a:lvl4pPr marL="1828800" marR="0" lvl="3"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4pPr>
            <a:lvl5pPr marL="2286000" marR="0" lvl="4"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5pPr>
            <a:lvl6pPr marL="2743200" marR="0" lvl="5"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6pPr>
            <a:lvl7pPr marL="3200400" marR="0" lvl="6"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7pPr>
            <a:lvl8pPr marL="3657600" marR="0" lvl="7"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8pPr>
            <a:lvl9pPr marL="4114800" marR="0" lvl="8" indent="-342900" algn="l" rtl="0">
              <a:lnSpc>
                <a:spcPct val="130000"/>
              </a:lnSpc>
              <a:spcBef>
                <a:spcPts val="0"/>
              </a:spcBef>
              <a:spcAft>
                <a:spcPts val="0"/>
              </a:spcAft>
              <a:buClr>
                <a:srgbClr val="5F6368"/>
              </a:buClr>
              <a:buSzPts val="1800"/>
              <a:buFont typeface="Roboto"/>
              <a:buChar char="■"/>
              <a:defRPr b="0" i="0" u="none" strike="noStrike" cap="none">
                <a:solidFill>
                  <a:srgbClr val="5F6368"/>
                </a:solidFill>
                <a:latin typeface="Roboto"/>
                <a:ea typeface="Roboto"/>
                <a:cs typeface="Roboto"/>
                <a:sym typeface="Roboto"/>
              </a:defRPr>
            </a:lvl9pPr>
          </a:lstStyle>
          <a:p>
            <a:endParaRPr/>
          </a:p>
        </p:txBody>
      </p:sp>
      <p:sp>
        <p:nvSpPr>
          <p:cNvPr id="282" name="Google Shape;282;p50"/>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83" name="Google Shape;283;p50"/>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84" name="Google Shape;284;p50"/>
          <p:cNvSpPr txBox="1">
            <a:spLocks noGrp="1"/>
          </p:cNvSpPr>
          <p:nvPr>
            <p:ph type="title"/>
          </p:nvPr>
        </p:nvSpPr>
        <p:spPr>
          <a:xfrm>
            <a:off x="344500" y="492975"/>
            <a:ext cx="7797000" cy="5712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85" name="Google Shape;285;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latin typeface="Roboto"/>
                <a:ea typeface="Roboto"/>
                <a:cs typeface="Roboto"/>
                <a:sym typeface="Roboto"/>
              </a:defRPr>
            </a:lvl1pPr>
            <a:lvl2pPr lvl="1">
              <a:buNone/>
              <a:defRPr>
                <a:solidFill>
                  <a:srgbClr val="5F6368"/>
                </a:solidFill>
                <a:latin typeface="Roboto"/>
                <a:ea typeface="Roboto"/>
                <a:cs typeface="Roboto"/>
                <a:sym typeface="Roboto"/>
              </a:defRPr>
            </a:lvl2pPr>
            <a:lvl3pPr lvl="2">
              <a:buNone/>
              <a:defRPr>
                <a:solidFill>
                  <a:srgbClr val="5F6368"/>
                </a:solidFill>
                <a:latin typeface="Roboto"/>
                <a:ea typeface="Roboto"/>
                <a:cs typeface="Roboto"/>
                <a:sym typeface="Roboto"/>
              </a:defRPr>
            </a:lvl3pPr>
            <a:lvl4pPr lvl="3">
              <a:buNone/>
              <a:defRPr>
                <a:solidFill>
                  <a:srgbClr val="5F6368"/>
                </a:solidFill>
                <a:latin typeface="Roboto"/>
                <a:ea typeface="Roboto"/>
                <a:cs typeface="Roboto"/>
                <a:sym typeface="Roboto"/>
              </a:defRPr>
            </a:lvl4pPr>
            <a:lvl5pPr lvl="4">
              <a:buNone/>
              <a:defRPr>
                <a:solidFill>
                  <a:srgbClr val="5F6368"/>
                </a:solidFill>
                <a:latin typeface="Roboto"/>
                <a:ea typeface="Roboto"/>
                <a:cs typeface="Roboto"/>
                <a:sym typeface="Roboto"/>
              </a:defRPr>
            </a:lvl5pPr>
            <a:lvl6pPr lvl="5">
              <a:buNone/>
              <a:defRPr>
                <a:solidFill>
                  <a:srgbClr val="5F6368"/>
                </a:solidFill>
                <a:latin typeface="Roboto"/>
                <a:ea typeface="Roboto"/>
                <a:cs typeface="Roboto"/>
                <a:sym typeface="Roboto"/>
              </a:defRPr>
            </a:lvl6pPr>
            <a:lvl7pPr lvl="6">
              <a:buNone/>
              <a:defRPr>
                <a:solidFill>
                  <a:srgbClr val="5F6368"/>
                </a:solidFill>
                <a:latin typeface="Roboto"/>
                <a:ea typeface="Roboto"/>
                <a:cs typeface="Roboto"/>
                <a:sym typeface="Roboto"/>
              </a:defRPr>
            </a:lvl7pPr>
            <a:lvl8pPr lvl="7">
              <a:buNone/>
              <a:defRPr>
                <a:solidFill>
                  <a:srgbClr val="5F6368"/>
                </a:solidFill>
                <a:latin typeface="Roboto"/>
                <a:ea typeface="Roboto"/>
                <a:cs typeface="Roboto"/>
                <a:sym typeface="Roboto"/>
              </a:defRPr>
            </a:lvl8pPr>
            <a:lvl9pPr lvl="8">
              <a:buNone/>
              <a:defRPr>
                <a:solidFill>
                  <a:srgbClr val="5F6368"/>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Box - Crimson 1 15">
  <p:cSld name="TITLE_2_3_3_15">
    <p:spTree>
      <p:nvGrpSpPr>
        <p:cNvPr id="1" name="Shape 286"/>
        <p:cNvGrpSpPr/>
        <p:nvPr/>
      </p:nvGrpSpPr>
      <p:grpSpPr>
        <a:xfrm>
          <a:off x="0" y="0"/>
          <a:ext cx="0" cy="0"/>
          <a:chOff x="0" y="0"/>
          <a:chExt cx="0" cy="0"/>
        </a:xfrm>
      </p:grpSpPr>
      <p:sp>
        <p:nvSpPr>
          <p:cNvPr id="287" name="Google Shape;287;p51"/>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88" name="Google Shape;288;p5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89" name="Google Shape;289;p51"/>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90" name="Google Shape;290;p51"/>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Box - Crimson 1 16">
  <p:cSld name="TITLE_2_3_3_16">
    <p:spTree>
      <p:nvGrpSpPr>
        <p:cNvPr id="1" name="Shape 291"/>
        <p:cNvGrpSpPr/>
        <p:nvPr/>
      </p:nvGrpSpPr>
      <p:grpSpPr>
        <a:xfrm>
          <a:off x="0" y="0"/>
          <a:ext cx="0" cy="0"/>
          <a:chOff x="0" y="0"/>
          <a:chExt cx="0" cy="0"/>
        </a:xfrm>
      </p:grpSpPr>
      <p:sp>
        <p:nvSpPr>
          <p:cNvPr id="292" name="Google Shape;292;p52"/>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293" name="Google Shape;293;p5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94" name="Google Shape;294;p52"/>
          <p:cNvSpPr/>
          <p:nvPr/>
        </p:nvSpPr>
        <p:spPr>
          <a:xfrm>
            <a:off x="-22468" y="235365"/>
            <a:ext cx="57900" cy="4672800"/>
          </a:xfrm>
          <a:prstGeom prst="rect">
            <a:avLst/>
          </a:prstGeom>
          <a:solidFill>
            <a:srgbClr val="0F219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95" name="Google Shape;295;p52"/>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900"/>
              <a:buFont typeface="Helvetica Neue Light"/>
              <a:buNone/>
              <a:defRPr sz="39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mall Box - Crimson 5">
  <p:cSld name="TITLE_2_3_9">
    <p:spTree>
      <p:nvGrpSpPr>
        <p:cNvPr id="1" name="Shape 296"/>
        <p:cNvGrpSpPr/>
        <p:nvPr/>
      </p:nvGrpSpPr>
      <p:grpSpPr>
        <a:xfrm>
          <a:off x="0" y="0"/>
          <a:ext cx="0" cy="0"/>
          <a:chOff x="0" y="0"/>
          <a:chExt cx="0" cy="0"/>
        </a:xfrm>
      </p:grpSpPr>
      <p:sp>
        <p:nvSpPr>
          <p:cNvPr id="297" name="Google Shape;297;p53"/>
          <p:cNvSpPr/>
          <p:nvPr/>
        </p:nvSpPr>
        <p:spPr>
          <a:xfrm>
            <a:off x="426300" y="264375"/>
            <a:ext cx="7797000" cy="6429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98" name="Google Shape;298;p53"/>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99" name="Google Shape;299;p53"/>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3000"/>
              <a:buFont typeface="Arial"/>
              <a:buNone/>
              <a:defRPr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00" name="Google Shape;300;p53"/>
          <p:cNvSpPr txBox="1">
            <a:spLocks noGrp="1"/>
          </p:cNvSpPr>
          <p:nvPr>
            <p:ph type="body" idx="1"/>
          </p:nvPr>
        </p:nvSpPr>
        <p:spPr>
          <a:xfrm>
            <a:off x="344500" y="1556575"/>
            <a:ext cx="3966600" cy="2760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1pPr>
            <a:lvl2pPr marL="914400" marR="0" lvl="1" indent="-342900" algn="l" rtl="0">
              <a:lnSpc>
                <a:spcPct val="130000"/>
              </a:lnSpc>
              <a:spcBef>
                <a:spcPts val="0"/>
              </a:spcBef>
              <a:spcAft>
                <a:spcPts val="0"/>
              </a:spcAft>
              <a:buClr>
                <a:srgbClr val="80868B"/>
              </a:buClr>
              <a:buSzPts val="1800"/>
              <a:buFont typeface="Google Sans"/>
              <a:buChar char="○"/>
              <a:defRPr i="0" u="none" strike="noStrike" cap="none">
                <a:solidFill>
                  <a:srgbClr val="5F6368"/>
                </a:solidFill>
                <a:latin typeface="Google Sans"/>
                <a:ea typeface="Google Sans"/>
                <a:cs typeface="Google Sans"/>
                <a:sym typeface="Google Sans"/>
              </a:defRPr>
            </a:lvl2pPr>
            <a:lvl3pPr marL="1371600" marR="0" lvl="2"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3pPr>
            <a:lvl4pPr marL="1828800" marR="0" lvl="3"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4pPr>
            <a:lvl5pPr marL="2286000" marR="0" lvl="4"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5pPr>
            <a:lvl6pPr marL="2743200" marR="0" lvl="5"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6pPr>
            <a:lvl7pPr marL="3200400" marR="0" lvl="6"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7pPr>
            <a:lvl8pPr marL="3657600" marR="0" lvl="7"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8pPr>
            <a:lvl9pPr marL="4114800" marR="0" lvl="8" indent="-342900" algn="l" rtl="0">
              <a:lnSpc>
                <a:spcPct val="130000"/>
              </a:lnSpc>
              <a:spcBef>
                <a:spcPts val="0"/>
              </a:spcBef>
              <a:spcAft>
                <a:spcPts val="0"/>
              </a:spcAft>
              <a:buClr>
                <a:srgbClr val="5F6368"/>
              </a:buClr>
              <a:buSzPts val="1800"/>
              <a:buFont typeface="Google Sans"/>
              <a:buChar char="■"/>
              <a:defRPr i="0" u="none" strike="noStrike" cap="none">
                <a:solidFill>
                  <a:srgbClr val="5F6368"/>
                </a:solidFill>
                <a:latin typeface="Google Sans"/>
                <a:ea typeface="Google Sans"/>
                <a:cs typeface="Google Sans"/>
                <a:sym typeface="Google Sans"/>
              </a:defRPr>
            </a:lvl9pPr>
          </a:lstStyle>
          <a:p>
            <a:endParaRPr/>
          </a:p>
        </p:txBody>
      </p:sp>
      <p:sp>
        <p:nvSpPr>
          <p:cNvPr id="301" name="Google Shape;301;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5F6368"/>
                </a:solidFill>
              </a:defRPr>
            </a:lvl1pPr>
            <a:lvl2pPr lvl="1" rtl="0">
              <a:buNone/>
              <a:defRPr>
                <a:solidFill>
                  <a:srgbClr val="5F6368"/>
                </a:solidFill>
              </a:defRPr>
            </a:lvl2pPr>
            <a:lvl3pPr lvl="2" rtl="0">
              <a:buNone/>
              <a:defRPr>
                <a:solidFill>
                  <a:srgbClr val="5F6368"/>
                </a:solidFill>
              </a:defRPr>
            </a:lvl3pPr>
            <a:lvl4pPr lvl="3" rtl="0">
              <a:buNone/>
              <a:defRPr>
                <a:solidFill>
                  <a:srgbClr val="5F6368"/>
                </a:solidFill>
              </a:defRPr>
            </a:lvl4pPr>
            <a:lvl5pPr lvl="4" rtl="0">
              <a:buNone/>
              <a:defRPr>
                <a:solidFill>
                  <a:srgbClr val="5F6368"/>
                </a:solidFill>
              </a:defRPr>
            </a:lvl5pPr>
            <a:lvl6pPr lvl="5" rtl="0">
              <a:buNone/>
              <a:defRPr>
                <a:solidFill>
                  <a:srgbClr val="5F6368"/>
                </a:solidFill>
              </a:defRPr>
            </a:lvl6pPr>
            <a:lvl7pPr lvl="6" rtl="0">
              <a:buNone/>
              <a:defRPr>
                <a:solidFill>
                  <a:srgbClr val="5F6368"/>
                </a:solidFill>
              </a:defRPr>
            </a:lvl7pPr>
            <a:lvl8pPr lvl="7" rtl="0">
              <a:buNone/>
              <a:defRPr>
                <a:solidFill>
                  <a:srgbClr val="5F6368"/>
                </a:solidFill>
              </a:defRPr>
            </a:lvl8pPr>
            <a:lvl9pPr lvl="8" rtl="0">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alf Color Grey - Orange Flip">
  <p:cSld name="TITLE_2_2_1_1_1">
    <p:bg>
      <p:bgPr>
        <a:solidFill>
          <a:srgbClr val="F1F3F4"/>
        </a:solidFill>
        <a:effectLst/>
      </p:bgPr>
    </p:bg>
    <p:spTree>
      <p:nvGrpSpPr>
        <p:cNvPr id="1" name="Shape 33"/>
        <p:cNvGrpSpPr/>
        <p:nvPr/>
      </p:nvGrpSpPr>
      <p:grpSpPr>
        <a:xfrm>
          <a:off x="0" y="0"/>
          <a:ext cx="0" cy="0"/>
          <a:chOff x="0" y="0"/>
          <a:chExt cx="0" cy="0"/>
        </a:xfrm>
      </p:grpSpPr>
      <p:sp>
        <p:nvSpPr>
          <p:cNvPr id="34" name="Google Shape;34;p6"/>
          <p:cNvSpPr/>
          <p:nvPr/>
        </p:nvSpPr>
        <p:spPr>
          <a:xfrm>
            <a:off x="-18050" y="0"/>
            <a:ext cx="4589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
          <p:cNvSpPr txBox="1">
            <a:spLocks noGrp="1"/>
          </p:cNvSpPr>
          <p:nvPr>
            <p:ph type="body" idx="1"/>
          </p:nvPr>
        </p:nvSpPr>
        <p:spPr>
          <a:xfrm>
            <a:off x="4992701" y="1718700"/>
            <a:ext cx="2976600" cy="20463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36" name="Google Shape;36;p6"/>
          <p:cNvSpPr txBox="1">
            <a:spLocks noGrp="1"/>
          </p:cNvSpPr>
          <p:nvPr>
            <p:ph type="title"/>
          </p:nvPr>
        </p:nvSpPr>
        <p:spPr>
          <a:xfrm>
            <a:off x="4992700" y="603900"/>
            <a:ext cx="3864600" cy="9627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000"/>
              <a:buFont typeface="Helvetica Neue Light"/>
              <a:buNone/>
              <a:defRPr sz="3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7" name="Google Shape;37;p6"/>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8" name="Google Shape;38;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8632C9B-931E-42F9-8E44-2E7F835AF487}" type="datetime1">
              <a:rPr lang="en-US" smtClean="0"/>
              <a:t>2/17/2023</a:t>
            </a:fld>
            <a:endParaRPr lang="en-US"/>
          </a:p>
        </p:txBody>
      </p:sp>
      <p:sp>
        <p:nvSpPr>
          <p:cNvPr id="5" name="Footer Placeholder 4"/>
          <p:cNvSpPr>
            <a:spLocks noGrp="1"/>
          </p:cNvSpPr>
          <p:nvPr>
            <p:ph type="ftr" sz="quarter" idx="11"/>
          </p:nvPr>
        </p:nvSpPr>
        <p:spPr/>
        <p:txBody>
          <a:bodyPr/>
          <a:lstStyle/>
          <a:p>
            <a:r>
              <a:rPr lang="en-US"/>
              <a:t>© 2021 EdgeImpulse, Inc.</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96515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2D8BA9-D93C-4908-81C2-E65413726C60}" type="datetime1">
              <a:rPr lang="en-US" smtClean="0"/>
              <a:t>2/17/2023</a:t>
            </a:fld>
            <a:endParaRPr lang="en-US"/>
          </a:p>
        </p:txBody>
      </p:sp>
      <p:sp>
        <p:nvSpPr>
          <p:cNvPr id="5" name="Footer Placeholder 4"/>
          <p:cNvSpPr>
            <a:spLocks noGrp="1"/>
          </p:cNvSpPr>
          <p:nvPr>
            <p:ph type="ftr" sz="quarter" idx="11"/>
          </p:nvPr>
        </p:nvSpPr>
        <p:spPr/>
        <p:txBody>
          <a:bodyPr/>
          <a:lstStyle/>
          <a:p>
            <a:r>
              <a:rPr lang="en-US"/>
              <a:t>© 2021 EdgeImpulse, Inc.</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87836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264C2A-BFEF-4D2F-9F0D-7380B754F627}" type="datetime1">
              <a:rPr lang="en-US" smtClean="0"/>
              <a:t>2/17/2023</a:t>
            </a:fld>
            <a:endParaRPr lang="en-US"/>
          </a:p>
        </p:txBody>
      </p:sp>
      <p:sp>
        <p:nvSpPr>
          <p:cNvPr id="5" name="Footer Placeholder 4"/>
          <p:cNvSpPr>
            <a:spLocks noGrp="1"/>
          </p:cNvSpPr>
          <p:nvPr>
            <p:ph type="ftr" sz="quarter" idx="11"/>
          </p:nvPr>
        </p:nvSpPr>
        <p:spPr/>
        <p:txBody>
          <a:bodyPr/>
          <a:lstStyle/>
          <a:p>
            <a:r>
              <a:rPr lang="en-US"/>
              <a:t>© 2021 EdgeImpulse, Inc.</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3603261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44009A-00FA-44C2-A8B4-EAC16850D6A0}" type="datetime1">
              <a:rPr lang="en-US" smtClean="0"/>
              <a:t>2/17/2023</a:t>
            </a:fld>
            <a:endParaRPr lang="en-US"/>
          </a:p>
        </p:txBody>
      </p:sp>
      <p:sp>
        <p:nvSpPr>
          <p:cNvPr id="6" name="Footer Placeholder 5"/>
          <p:cNvSpPr>
            <a:spLocks noGrp="1"/>
          </p:cNvSpPr>
          <p:nvPr>
            <p:ph type="ftr" sz="quarter" idx="11"/>
          </p:nvPr>
        </p:nvSpPr>
        <p:spPr/>
        <p:txBody>
          <a:bodyPr/>
          <a:lstStyle/>
          <a:p>
            <a:r>
              <a:rPr lang="en-US"/>
              <a:t>© 2021 EdgeImpulse, Inc.</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315927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568FF5-A2C4-4AFC-8318-8B95230D8266}" type="datetime1">
              <a:rPr lang="en-US" smtClean="0"/>
              <a:t>2/17/2023</a:t>
            </a:fld>
            <a:endParaRPr lang="en-US"/>
          </a:p>
        </p:txBody>
      </p:sp>
      <p:sp>
        <p:nvSpPr>
          <p:cNvPr id="4" name="Footer Placeholder 3"/>
          <p:cNvSpPr>
            <a:spLocks noGrp="1"/>
          </p:cNvSpPr>
          <p:nvPr>
            <p:ph type="ftr" sz="quarter" idx="11"/>
          </p:nvPr>
        </p:nvSpPr>
        <p:spPr/>
        <p:txBody>
          <a:bodyPr/>
          <a:lstStyle/>
          <a:p>
            <a:r>
              <a:rPr lang="en-US"/>
              <a:t>© 2021 EdgeImpulse, Inc.</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03277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0A7F54-B067-4E7B-8705-98F93A34F6A0}" type="datetime1">
              <a:rPr lang="en-US" smtClean="0"/>
              <a:t>2/17/2023</a:t>
            </a:fld>
            <a:endParaRPr lang="en-US"/>
          </a:p>
        </p:txBody>
      </p:sp>
      <p:sp>
        <p:nvSpPr>
          <p:cNvPr id="3" name="Footer Placeholder 2"/>
          <p:cNvSpPr>
            <a:spLocks noGrp="1"/>
          </p:cNvSpPr>
          <p:nvPr>
            <p:ph type="ftr" sz="quarter" idx="11"/>
          </p:nvPr>
        </p:nvSpPr>
        <p:spPr/>
        <p:txBody>
          <a:bodyPr/>
          <a:lstStyle/>
          <a:p>
            <a:r>
              <a:rPr lang="en-US"/>
              <a:t>© 2021 EdgeImpulse, Inc.</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320353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de">
  <p:cSld name="CUSTOM_2">
    <p:bg>
      <p:bgPr>
        <a:solidFill>
          <a:srgbClr val="F1F3F4"/>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95698" y="493675"/>
            <a:ext cx="2789700" cy="85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4300"/>
              <a:buNone/>
              <a:defRPr/>
            </a:lvl2pPr>
            <a:lvl3pPr lvl="2" algn="ctr">
              <a:lnSpc>
                <a:spcPct val="100000"/>
              </a:lnSpc>
              <a:spcBef>
                <a:spcPts val="0"/>
              </a:spcBef>
              <a:spcAft>
                <a:spcPts val="0"/>
              </a:spcAft>
              <a:buSzPts val="4300"/>
              <a:buNone/>
              <a:defRPr/>
            </a:lvl3pPr>
            <a:lvl4pPr lvl="3" algn="ctr">
              <a:lnSpc>
                <a:spcPct val="100000"/>
              </a:lnSpc>
              <a:spcBef>
                <a:spcPts val="0"/>
              </a:spcBef>
              <a:spcAft>
                <a:spcPts val="0"/>
              </a:spcAft>
              <a:buSzPts val="4300"/>
              <a:buNone/>
              <a:defRPr/>
            </a:lvl4pPr>
            <a:lvl5pPr lvl="4" algn="ctr">
              <a:lnSpc>
                <a:spcPct val="100000"/>
              </a:lnSpc>
              <a:spcBef>
                <a:spcPts val="0"/>
              </a:spcBef>
              <a:spcAft>
                <a:spcPts val="0"/>
              </a:spcAft>
              <a:buSzPts val="4300"/>
              <a:buNone/>
              <a:defRPr/>
            </a:lvl5pPr>
            <a:lvl6pPr lvl="5" algn="ctr">
              <a:lnSpc>
                <a:spcPct val="100000"/>
              </a:lnSpc>
              <a:spcBef>
                <a:spcPts val="0"/>
              </a:spcBef>
              <a:spcAft>
                <a:spcPts val="0"/>
              </a:spcAft>
              <a:buSzPts val="4300"/>
              <a:buNone/>
              <a:defRPr/>
            </a:lvl6pPr>
            <a:lvl7pPr lvl="6" algn="ctr">
              <a:lnSpc>
                <a:spcPct val="100000"/>
              </a:lnSpc>
              <a:spcBef>
                <a:spcPts val="0"/>
              </a:spcBef>
              <a:spcAft>
                <a:spcPts val="0"/>
              </a:spcAft>
              <a:buSzPts val="4300"/>
              <a:buNone/>
              <a:defRPr/>
            </a:lvl7pPr>
            <a:lvl8pPr lvl="7" algn="ctr">
              <a:lnSpc>
                <a:spcPct val="100000"/>
              </a:lnSpc>
              <a:spcBef>
                <a:spcPts val="0"/>
              </a:spcBef>
              <a:spcAft>
                <a:spcPts val="0"/>
              </a:spcAft>
              <a:buSzPts val="4300"/>
              <a:buNone/>
              <a:defRPr/>
            </a:lvl8pPr>
            <a:lvl9pPr lvl="8" algn="ctr">
              <a:lnSpc>
                <a:spcPct val="100000"/>
              </a:lnSpc>
              <a:spcBef>
                <a:spcPts val="0"/>
              </a:spcBef>
              <a:spcAft>
                <a:spcPts val="0"/>
              </a:spcAft>
              <a:buSzPts val="4300"/>
              <a:buNone/>
              <a:defRPr/>
            </a:lvl9pPr>
          </a:lstStyle>
          <a:p>
            <a:endParaRPr/>
          </a:p>
        </p:txBody>
      </p:sp>
      <p:sp>
        <p:nvSpPr>
          <p:cNvPr id="41" name="Google Shape;41;p7"/>
          <p:cNvSpPr/>
          <p:nvPr/>
        </p:nvSpPr>
        <p:spPr>
          <a:xfrm>
            <a:off x="-22468" y="235365"/>
            <a:ext cx="57900" cy="46728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2" name="Google Shape;42;p7"/>
          <p:cNvSpPr/>
          <p:nvPr/>
        </p:nvSpPr>
        <p:spPr>
          <a:xfrm>
            <a:off x="3499975" y="25"/>
            <a:ext cx="56439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Box - Crimson 1">
  <p:cSld name="TITLE_2_3_3">
    <p:spTree>
      <p:nvGrpSpPr>
        <p:cNvPr id="1" name="Shape 44"/>
        <p:cNvGrpSpPr/>
        <p:nvPr/>
      </p:nvGrpSpPr>
      <p:grpSpPr>
        <a:xfrm>
          <a:off x="0" y="0"/>
          <a:ext cx="0" cy="0"/>
          <a:chOff x="0" y="0"/>
          <a:chExt cx="0" cy="0"/>
        </a:xfrm>
      </p:grpSpPr>
      <p:sp>
        <p:nvSpPr>
          <p:cNvPr id="45" name="Google Shape;45;p8"/>
          <p:cNvSpPr txBox="1">
            <a:spLocks noGrp="1"/>
          </p:cNvSpPr>
          <p:nvPr>
            <p:ph type="body" idx="1"/>
          </p:nvPr>
        </p:nvSpPr>
        <p:spPr>
          <a:xfrm>
            <a:off x="344500" y="1546975"/>
            <a:ext cx="8447700" cy="3361200"/>
          </a:xfrm>
          <a:prstGeom prst="rect">
            <a:avLst/>
          </a:prstGeom>
          <a:noFill/>
          <a:ln>
            <a:noFill/>
          </a:ln>
        </p:spPr>
        <p:txBody>
          <a:bodyPr spcFirstLastPara="1" wrap="square" lIns="91425" tIns="91425" rIns="91425" bIns="91425" anchor="t" anchorCtr="0">
            <a:noAutofit/>
          </a:bodyPr>
          <a:lstStyle>
            <a:lvl1pPr marL="457200" marR="0" lvl="0"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1pPr>
            <a:lvl2pPr marL="914400" marR="0" lvl="1" indent="-342900" algn="l">
              <a:lnSpc>
                <a:spcPct val="130000"/>
              </a:lnSpc>
              <a:spcBef>
                <a:spcPts val="0"/>
              </a:spcBef>
              <a:spcAft>
                <a:spcPts val="0"/>
              </a:spcAft>
              <a:buClr>
                <a:srgbClr val="80868B"/>
              </a:buClr>
              <a:buSzPts val="1800"/>
              <a:buFont typeface="Arial"/>
              <a:buChar char="○"/>
              <a:defRPr i="0" u="none" strike="noStrike" cap="none">
                <a:solidFill>
                  <a:srgbClr val="5F6368"/>
                </a:solidFill>
                <a:latin typeface="Arial"/>
                <a:ea typeface="Arial"/>
                <a:cs typeface="Arial"/>
                <a:sym typeface="Arial"/>
              </a:defRPr>
            </a:lvl2pPr>
            <a:lvl3pPr marL="1371600" marR="0" lvl="2"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3pPr>
            <a:lvl4pPr marL="1828800" marR="0" lvl="3"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4pPr>
            <a:lvl5pPr marL="2286000" marR="0" lvl="4"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5pPr>
            <a:lvl6pPr marL="2743200" marR="0" lvl="5"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6pPr>
            <a:lvl7pPr marL="3200400" marR="0" lvl="6"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7pPr>
            <a:lvl8pPr marL="3657600" marR="0" lvl="7"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8pPr>
            <a:lvl9pPr marL="4114800" marR="0" lvl="8" indent="-342900" algn="l">
              <a:lnSpc>
                <a:spcPct val="130000"/>
              </a:lnSpc>
              <a:spcBef>
                <a:spcPts val="0"/>
              </a:spcBef>
              <a:spcAft>
                <a:spcPts val="0"/>
              </a:spcAft>
              <a:buClr>
                <a:srgbClr val="5F6368"/>
              </a:buClr>
              <a:buSzPts val="1800"/>
              <a:buFont typeface="Arial"/>
              <a:buChar char="■"/>
              <a:defRPr i="0" u="none" strike="noStrike" cap="none">
                <a:solidFill>
                  <a:srgbClr val="5F6368"/>
                </a:solidFill>
                <a:latin typeface="Arial"/>
                <a:ea typeface="Arial"/>
                <a:cs typeface="Arial"/>
                <a:sym typeface="Arial"/>
              </a:defRPr>
            </a:lvl9pPr>
          </a:lstStyle>
          <a:p>
            <a:endParaRPr/>
          </a:p>
        </p:txBody>
      </p:sp>
      <p:sp>
        <p:nvSpPr>
          <p:cNvPr id="46" name="Google Shape;46;p8"/>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Arial"/>
              <a:ea typeface="Arial"/>
              <a:cs typeface="Arial"/>
              <a:sym typeface="Arial"/>
            </a:endParaRPr>
          </a:p>
        </p:txBody>
      </p:sp>
      <p:sp>
        <p:nvSpPr>
          <p:cNvPr id="47" name="Google Shape;47;p8"/>
          <p:cNvSpPr/>
          <p:nvPr/>
        </p:nvSpPr>
        <p:spPr>
          <a:xfrm>
            <a:off x="-22468" y="235365"/>
            <a:ext cx="57900" cy="4672800"/>
          </a:xfrm>
          <a:prstGeom prst="rect">
            <a:avLst/>
          </a:prstGeom>
          <a:solidFill>
            <a:srgbClr val="A51C3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8" name="Google Shape;48;p8"/>
          <p:cNvSpPr txBox="1">
            <a:spLocks noGrp="1"/>
          </p:cNvSpPr>
          <p:nvPr>
            <p:ph type="title"/>
          </p:nvPr>
        </p:nvSpPr>
        <p:spPr>
          <a:xfrm>
            <a:off x="344500" y="603900"/>
            <a:ext cx="7797000" cy="5385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b="0" i="0" u="none" strike="noStrike" cap="none">
                <a:solidFill>
                  <a:srgbClr val="3C4043"/>
                </a:solidFill>
                <a:latin typeface="Arial"/>
                <a:ea typeface="Arial"/>
                <a:cs typeface="Arial"/>
                <a:sym typeface="Arial"/>
              </a:defRPr>
            </a:lvl1pPr>
            <a:lvl2pPr marR="0" lvl="1"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49" name="Google Shape;49;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 Crimson">
  <p:cSld name="CUSTOM">
    <p:bg>
      <p:bgPr>
        <a:solidFill>
          <a:srgbClr val="0F2193"/>
        </a:solidFill>
        <a:effectLst/>
      </p:bgPr>
    </p:bg>
    <p:spTree>
      <p:nvGrpSpPr>
        <p:cNvPr id="1" name="Shape 50"/>
        <p:cNvGrpSpPr/>
        <p:nvPr/>
      </p:nvGrpSpPr>
      <p:grpSpPr>
        <a:xfrm>
          <a:off x="0" y="0"/>
          <a:ext cx="0" cy="0"/>
          <a:chOff x="0" y="0"/>
          <a:chExt cx="0" cy="0"/>
        </a:xfrm>
      </p:grpSpPr>
      <p:sp>
        <p:nvSpPr>
          <p:cNvPr id="51" name="Google Shape;51;p9"/>
          <p:cNvSpPr/>
          <p:nvPr/>
        </p:nvSpPr>
        <p:spPr>
          <a:xfrm>
            <a:off x="50" y="4524000"/>
            <a:ext cx="9144000" cy="619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cxnSp>
        <p:nvCxnSpPr>
          <p:cNvPr id="52" name="Google Shape;52;p9"/>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53" name="Google Shape;53;p9"/>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3200"/>
              <a:buFont typeface="Arial"/>
              <a:buNone/>
              <a:defRPr sz="44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54" name="Google Shape;54;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 Orange">
  <p:cSld name="CUSTOM_1">
    <p:bg>
      <p:bgPr>
        <a:solidFill>
          <a:srgbClr val="EA8600"/>
        </a:solidFill>
        <a:effectLst/>
      </p:bgPr>
    </p:bg>
    <p:spTree>
      <p:nvGrpSpPr>
        <p:cNvPr id="1" name="Shape 55"/>
        <p:cNvGrpSpPr/>
        <p:nvPr/>
      </p:nvGrpSpPr>
      <p:grpSpPr>
        <a:xfrm>
          <a:off x="0" y="0"/>
          <a:ext cx="0" cy="0"/>
          <a:chOff x="0" y="0"/>
          <a:chExt cx="0" cy="0"/>
        </a:xfrm>
      </p:grpSpPr>
      <p:sp>
        <p:nvSpPr>
          <p:cNvPr id="56" name="Google Shape;56;p10"/>
          <p:cNvSpPr/>
          <p:nvPr/>
        </p:nvSpPr>
        <p:spPr>
          <a:xfrm>
            <a:off x="50" y="4524000"/>
            <a:ext cx="9144000" cy="619500"/>
          </a:xfrm>
          <a:prstGeom prst="rect">
            <a:avLst/>
          </a:prstGeom>
          <a:solidFill>
            <a:srgbClr val="FFFFFF"/>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cxnSp>
        <p:nvCxnSpPr>
          <p:cNvPr id="57" name="Google Shape;57;p10"/>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58" name="Google Shape;58;p10"/>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FFFFFF"/>
              </a:buClr>
              <a:buSzPts val="3200"/>
              <a:buFont typeface="Arial"/>
              <a:buNone/>
              <a:defRPr sz="4400" b="0" i="0" u="none" strike="noStrike" cap="none">
                <a:solidFill>
                  <a:srgbClr val="FFFFFF"/>
                </a:solidFill>
                <a:latin typeface="Arial"/>
                <a:ea typeface="Arial"/>
                <a:cs typeface="Arial"/>
                <a:sym typeface="Arial"/>
              </a:defRPr>
            </a:lvl1pPr>
            <a:lvl2pPr marR="0" lvl="1"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59" name="Google Shape;59;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1pPr>
            <a:lvl2pPr marL="914400" marR="0" lvl="1"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2pPr>
            <a:lvl3pPr marL="1371600" marR="0" lvl="2"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3pPr>
            <a:lvl4pPr marL="1828800" marR="0" lvl="3"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4pPr>
            <a:lvl5pPr marL="2286000" marR="0" lvl="4"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5pPr>
            <a:lvl6pPr marL="2743200" marR="0" lvl="5"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6pPr>
            <a:lvl7pPr marL="3200400" marR="0" lvl="6"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7pPr>
            <a:lvl8pPr marL="3657600" marR="0" lvl="7"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8pPr>
            <a:lvl9pPr marL="4114800" marR="0" lvl="8" indent="-342900" algn="l" rtl="0">
              <a:lnSpc>
                <a:spcPct val="100000"/>
              </a:lnSpc>
              <a:spcBef>
                <a:spcPts val="2200"/>
              </a:spcBef>
              <a:spcAft>
                <a:spcPts val="0"/>
              </a:spcAft>
              <a:buClr>
                <a:srgbClr val="80868B"/>
              </a:buClr>
              <a:buSzPts val="1800"/>
              <a:buFont typeface="Arial"/>
              <a:buChar char="•"/>
              <a:defRPr sz="1800" b="0" i="0" u="none" strike="noStrike" cap="none">
                <a:solidFill>
                  <a:srgbClr val="80868B"/>
                </a:solidFill>
                <a:latin typeface="Arial"/>
                <a:ea typeface="Arial"/>
                <a:cs typeface="Arial"/>
                <a:sym typeface="Arial"/>
              </a:defRPr>
            </a:lvl9pPr>
          </a:lstStyle>
          <a:p>
            <a:endParaRPr/>
          </a:p>
        </p:txBody>
      </p:sp>
      <p:sp>
        <p:nvSpPr>
          <p:cNvPr id="7" name="Google Shape;7;p1"/>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3000"/>
              <a:buFont typeface="Arial"/>
              <a:buNone/>
              <a:defRPr sz="30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300"/>
              <a:buFont typeface="Helvetica Neue Light"/>
              <a:buNone/>
              <a:defRPr sz="43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80868B"/>
                </a:solidFill>
              </a:defRPr>
            </a:lvl1pPr>
            <a:lvl2pPr lvl="1" algn="r">
              <a:buNone/>
              <a:defRPr sz="1300">
                <a:solidFill>
                  <a:srgbClr val="80868B"/>
                </a:solidFill>
              </a:defRPr>
            </a:lvl2pPr>
            <a:lvl3pPr lvl="2" algn="r">
              <a:buNone/>
              <a:defRPr sz="1300">
                <a:solidFill>
                  <a:srgbClr val="80868B"/>
                </a:solidFill>
              </a:defRPr>
            </a:lvl3pPr>
            <a:lvl4pPr lvl="3" algn="r">
              <a:buNone/>
              <a:defRPr sz="1300">
                <a:solidFill>
                  <a:srgbClr val="80868B"/>
                </a:solidFill>
              </a:defRPr>
            </a:lvl4pPr>
            <a:lvl5pPr lvl="4" algn="r">
              <a:buNone/>
              <a:defRPr sz="1300">
                <a:solidFill>
                  <a:srgbClr val="80868B"/>
                </a:solidFill>
              </a:defRPr>
            </a:lvl5pPr>
            <a:lvl6pPr lvl="5" algn="r">
              <a:buNone/>
              <a:defRPr sz="1300">
                <a:solidFill>
                  <a:srgbClr val="80868B"/>
                </a:solidFill>
              </a:defRPr>
            </a:lvl6pPr>
            <a:lvl7pPr lvl="6" algn="r">
              <a:buNone/>
              <a:defRPr sz="1300">
                <a:solidFill>
                  <a:srgbClr val="80868B"/>
                </a:solidFill>
              </a:defRPr>
            </a:lvl7pPr>
            <a:lvl8pPr lvl="7" algn="r">
              <a:buNone/>
              <a:defRPr sz="1300">
                <a:solidFill>
                  <a:srgbClr val="80868B"/>
                </a:solidFill>
              </a:defRPr>
            </a:lvl8pPr>
            <a:lvl9pPr lvl="8" algn="r">
              <a:buNone/>
              <a:defRPr sz="1300">
                <a:solidFill>
                  <a:srgbClr val="80868B"/>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7469700" y="0"/>
            <a:ext cx="1674300" cy="412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rgbClr val="24292F"/>
                </a:solidFill>
                <a:highlight>
                  <a:srgbClr val="FFFFFF"/>
                </a:highlight>
                <a:latin typeface="Arial"/>
                <a:ea typeface="Arial"/>
                <a:cs typeface="Arial"/>
                <a:sym typeface="Arial"/>
              </a:rPr>
              <a:t>Copyright (c) 2022 TinyMLedu. </a:t>
            </a:r>
            <a:endParaRPr sz="700" b="0" i="0" u="none" strike="noStrike" cap="none">
              <a:solidFill>
                <a:srgbClr val="24292F"/>
              </a:solidFill>
              <a:highlight>
                <a:srgbClr val="FFFFFF"/>
              </a:highlight>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rgbClr val="24292F"/>
                </a:solidFill>
                <a:highlight>
                  <a:srgbClr val="FFFFFF"/>
                </a:highlight>
                <a:latin typeface="Arial"/>
                <a:ea typeface="Arial"/>
                <a:cs typeface="Arial"/>
                <a:sym typeface="Arial"/>
              </a:rPr>
              <a:t>All rights reserved. </a:t>
            </a:r>
            <a:endParaRPr sz="700" b="0" i="0" u="none" strike="noStrike" cap="none">
              <a:solidFill>
                <a:srgbClr val="24292F"/>
              </a:solidFill>
              <a:highlight>
                <a:srgbClr val="FFFFFF"/>
              </a:highlight>
              <a:latin typeface="Arial"/>
              <a:ea typeface="Arial"/>
              <a:cs typeface="Arial"/>
              <a:sym typeface="Arial"/>
            </a:endParaRPr>
          </a:p>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rgbClr val="24292F"/>
                </a:solidFill>
                <a:highlight>
                  <a:srgbClr val="FFFFFF"/>
                </a:highlight>
                <a:latin typeface="Arial"/>
                <a:ea typeface="Arial"/>
                <a:cs typeface="Arial"/>
                <a:sym typeface="Arial"/>
              </a:rPr>
              <a:t>CC BY-NC-SA 4.0</a:t>
            </a:r>
            <a:endParaRPr sz="700" b="0" i="0" u="none" strike="noStrike" cap="none">
              <a:solidFill>
                <a:srgbClr val="24292F"/>
              </a:solidFill>
              <a:highlight>
                <a:srgbClr val="FFFFFF"/>
              </a:highlight>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9B2641C-7B3D-496D-AA29-DA944955A431}" type="datetime1">
              <a:rPr lang="en-US" smtClean="0"/>
              <a:t>2/17/2023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2021 </a:t>
            </a:r>
            <a:r>
              <a:rPr lang="en-US" dirty="0" err="1"/>
              <a:t>EdgeImpulse</a:t>
            </a:r>
            <a:r>
              <a:rPr lang="en-US" dirty="0"/>
              <a:t>, Inc.</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1019920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Lst>
  <p:transition>
    <p:fade/>
  </p:transition>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8.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8.xml"/><Relationship Id="rId5" Type="http://schemas.openxmlformats.org/officeDocument/2006/relationships/hyperlink" Target="https://arxiv.org/pdf/2205.05748.pdf"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hbr.org/webinar/2017/04/whats-your-data-strategy" TargetMode="External"/><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hyperlink" Target="https://blogs.cisco.com/datacenter/internet-of-things-iot-data-continues-to-explode-exponentially-who-is-using-that-data-and-how"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44708" y="1469231"/>
            <a:ext cx="7054585" cy="1102519"/>
          </a:xfrm>
        </p:spPr>
        <p:txBody>
          <a:bodyPr>
            <a:noAutofit/>
          </a:bodyPr>
          <a:lstStyle/>
          <a:p>
            <a:r>
              <a:rPr lang="en-US" dirty="0"/>
              <a:t>Computer Vision with Embedded Machine Learning</a:t>
            </a:r>
          </a:p>
        </p:txBody>
      </p:sp>
      <p:sp>
        <p:nvSpPr>
          <p:cNvPr id="8" name="Subtitle 7"/>
          <p:cNvSpPr>
            <a:spLocks noGrp="1"/>
          </p:cNvSpPr>
          <p:nvPr>
            <p:ph type="subTitle" idx="1"/>
          </p:nvPr>
        </p:nvSpPr>
        <p:spPr>
          <a:xfrm>
            <a:off x="1288401" y="2859785"/>
            <a:ext cx="6400800" cy="1314450"/>
          </a:xfrm>
        </p:spPr>
        <p:txBody>
          <a:bodyPr>
            <a:normAutofit/>
          </a:bodyPr>
          <a:lstStyle/>
          <a:p>
            <a:r>
              <a:rPr lang="en-US" sz="2400" dirty="0"/>
              <a:t>Introduction to Embedded Machine Learning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4"/>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Embedded ML (</a:t>
            </a:r>
            <a:r>
              <a:rPr lang="en" b="1">
                <a:solidFill>
                  <a:srgbClr val="0F2193"/>
                </a:solidFill>
              </a:rPr>
              <a:t>TinyML</a:t>
            </a:r>
            <a:r>
              <a:rPr lang="en"/>
              <a:t>)?</a:t>
            </a:r>
            <a:endParaRPr/>
          </a:p>
        </p:txBody>
      </p:sp>
      <p:sp>
        <p:nvSpPr>
          <p:cNvPr id="538" name="Google Shape;538;p74"/>
          <p:cNvSpPr txBox="1"/>
          <p:nvPr/>
        </p:nvSpPr>
        <p:spPr>
          <a:xfrm>
            <a:off x="785625" y="1456600"/>
            <a:ext cx="10458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F2193"/>
                </a:solidFill>
                <a:latin typeface="Google Sans"/>
                <a:ea typeface="Google Sans"/>
                <a:cs typeface="Google Sans"/>
                <a:sym typeface="Google Sans"/>
              </a:rPr>
              <a:t>TinyML</a:t>
            </a:r>
            <a:endParaRPr sz="1900" b="1">
              <a:solidFill>
                <a:srgbClr val="0F2193"/>
              </a:solidFill>
              <a:latin typeface="Google Sans"/>
              <a:ea typeface="Google Sans"/>
              <a:cs typeface="Google Sans"/>
              <a:sym typeface="Google Sans"/>
            </a:endParaRPr>
          </a:p>
        </p:txBody>
      </p:sp>
      <p:grpSp>
        <p:nvGrpSpPr>
          <p:cNvPr id="539" name="Google Shape;539;p74"/>
          <p:cNvGrpSpPr/>
          <p:nvPr/>
        </p:nvGrpSpPr>
        <p:grpSpPr>
          <a:xfrm>
            <a:off x="1874500" y="1652325"/>
            <a:ext cx="6830700" cy="866432"/>
            <a:chOff x="1874500" y="1652325"/>
            <a:chExt cx="6830700" cy="866432"/>
          </a:xfrm>
        </p:grpSpPr>
        <p:sp>
          <p:nvSpPr>
            <p:cNvPr id="540" name="Google Shape;540;p74"/>
            <p:cNvSpPr/>
            <p:nvPr/>
          </p:nvSpPr>
          <p:spPr>
            <a:xfrm>
              <a:off x="6298750" y="16523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41" name="Google Shape;541;p74"/>
            <p:cNvSpPr/>
            <p:nvPr/>
          </p:nvSpPr>
          <p:spPr>
            <a:xfrm>
              <a:off x="1874500" y="1685850"/>
              <a:ext cx="1396900" cy="164775"/>
            </a:xfrm>
            <a:custGeom>
              <a:avLst/>
              <a:gdLst/>
              <a:ahLst/>
              <a:cxnLst/>
              <a:rect l="l" t="t" r="r" b="b"/>
              <a:pathLst>
                <a:path w="55876" h="6591" extrusionOk="0">
                  <a:moveTo>
                    <a:pt x="0" y="0"/>
                  </a:moveTo>
                  <a:cubicBezTo>
                    <a:pt x="3009" y="143"/>
                    <a:pt x="12799" y="-95"/>
                    <a:pt x="18052" y="860"/>
                  </a:cubicBezTo>
                  <a:cubicBezTo>
                    <a:pt x="23305" y="1815"/>
                    <a:pt x="25216" y="4776"/>
                    <a:pt x="31520" y="5731"/>
                  </a:cubicBezTo>
                  <a:cubicBezTo>
                    <a:pt x="37824" y="6686"/>
                    <a:pt x="51817" y="6448"/>
                    <a:pt x="55876" y="6591"/>
                  </a:cubicBezTo>
                </a:path>
              </a:pathLst>
            </a:custGeom>
            <a:noFill/>
            <a:ln w="9525" cap="flat" cmpd="sng">
              <a:solidFill>
                <a:schemeClr val="dk2"/>
              </a:solidFill>
              <a:prstDash val="solid"/>
              <a:round/>
              <a:headEnd type="none" w="med" len="med"/>
              <a:tailEnd type="stealth" w="med" len="med"/>
            </a:ln>
          </p:spPr>
        </p:sp>
        <p:sp>
          <p:nvSpPr>
            <p:cNvPr id="542" name="Google Shape;542;p74"/>
            <p:cNvSpPr/>
            <p:nvPr/>
          </p:nvSpPr>
          <p:spPr>
            <a:xfrm>
              <a:off x="3425350" y="1652325"/>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Fastest-growing field of </a:t>
              </a:r>
              <a:r>
                <a:rPr lang="en" b="1">
                  <a:solidFill>
                    <a:srgbClr val="0F2193"/>
                  </a:solidFill>
                  <a:latin typeface="Google Sans"/>
                  <a:ea typeface="Google Sans"/>
                  <a:cs typeface="Google Sans"/>
                  <a:sym typeface="Google Sans"/>
                </a:rPr>
                <a:t>ML</a:t>
              </a:r>
              <a:endParaRPr b="1">
                <a:solidFill>
                  <a:srgbClr val="0F2193"/>
                </a:solidFill>
                <a:latin typeface="Google Sans"/>
                <a:ea typeface="Google Sans"/>
                <a:cs typeface="Google Sans"/>
                <a:sym typeface="Google Sans"/>
              </a:endParaRPr>
            </a:p>
          </p:txBody>
        </p:sp>
        <p:pic>
          <p:nvPicPr>
            <p:cNvPr id="543" name="Google Shape;543;p74"/>
            <p:cNvPicPr preferRelativeResize="0"/>
            <p:nvPr/>
          </p:nvPicPr>
          <p:blipFill rotWithShape="1">
            <a:blip r:embed="rId3">
              <a:alphaModFix/>
            </a:blip>
            <a:srcRect l="14863" t="11818" r="15024" b="25418"/>
            <a:stretch/>
          </p:blipFill>
          <p:spPr>
            <a:xfrm>
              <a:off x="6410238" y="1716702"/>
              <a:ext cx="303224" cy="271449"/>
            </a:xfrm>
            <a:prstGeom prst="rect">
              <a:avLst/>
            </a:prstGeom>
            <a:noFill/>
            <a:ln>
              <a:noFill/>
            </a:ln>
          </p:spPr>
        </p:pic>
        <p:sp>
          <p:nvSpPr>
            <p:cNvPr id="544" name="Google Shape;544;p74"/>
            <p:cNvSpPr/>
            <p:nvPr/>
          </p:nvSpPr>
          <p:spPr>
            <a:xfrm>
              <a:off x="7104750" y="1865457"/>
              <a:ext cx="1600450" cy="653300"/>
            </a:xfrm>
            <a:custGeom>
              <a:avLst/>
              <a:gdLst/>
              <a:ahLst/>
              <a:cxnLst/>
              <a:rect l="l" t="t" r="r" b="b"/>
              <a:pathLst>
                <a:path w="64018" h="26132" extrusionOk="0">
                  <a:moveTo>
                    <a:pt x="0" y="469"/>
                  </a:moveTo>
                  <a:cubicBezTo>
                    <a:pt x="8262" y="542"/>
                    <a:pt x="38970" y="-883"/>
                    <a:pt x="49571" y="908"/>
                  </a:cubicBezTo>
                  <a:cubicBezTo>
                    <a:pt x="60173" y="2699"/>
                    <a:pt x="62366" y="7342"/>
                    <a:pt x="63609" y="11217"/>
                  </a:cubicBezTo>
                  <a:cubicBezTo>
                    <a:pt x="64852" y="15092"/>
                    <a:pt x="63426" y="21672"/>
                    <a:pt x="57028" y="24158"/>
                  </a:cubicBezTo>
                  <a:cubicBezTo>
                    <a:pt x="50631" y="26644"/>
                    <a:pt x="30525" y="25803"/>
                    <a:pt x="25224" y="26132"/>
                  </a:cubicBezTo>
                </a:path>
              </a:pathLst>
            </a:custGeom>
            <a:noFill/>
            <a:ln w="9525" cap="flat" cmpd="sng">
              <a:solidFill>
                <a:schemeClr val="dk2"/>
              </a:solidFill>
              <a:prstDash val="solid"/>
              <a:round/>
              <a:headEnd type="none" w="med" len="med"/>
              <a:tailEnd type="stealth" w="med" len="med"/>
            </a:ln>
          </p:spPr>
        </p:sp>
      </p:grpSp>
      <p:grpSp>
        <p:nvGrpSpPr>
          <p:cNvPr id="545" name="Google Shape;545;p74"/>
          <p:cNvGrpSpPr/>
          <p:nvPr/>
        </p:nvGrpSpPr>
        <p:grpSpPr>
          <a:xfrm>
            <a:off x="3743400" y="2338750"/>
            <a:ext cx="3618025" cy="552850"/>
            <a:chOff x="3743400" y="2338750"/>
            <a:chExt cx="3618025" cy="552850"/>
          </a:xfrm>
        </p:grpSpPr>
        <p:sp>
          <p:nvSpPr>
            <p:cNvPr id="546" name="Google Shape;546;p74"/>
            <p:cNvSpPr/>
            <p:nvPr/>
          </p:nvSpPr>
          <p:spPr>
            <a:xfrm>
              <a:off x="4488025" y="2338750"/>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Algorithms, hardware, software</a:t>
              </a:r>
              <a:endParaRPr b="1">
                <a:solidFill>
                  <a:srgbClr val="A51C30"/>
                </a:solidFill>
                <a:latin typeface="Google Sans"/>
                <a:ea typeface="Google Sans"/>
                <a:cs typeface="Google Sans"/>
                <a:sym typeface="Google Sans"/>
              </a:endParaRPr>
            </a:p>
          </p:txBody>
        </p:sp>
        <p:sp>
          <p:nvSpPr>
            <p:cNvPr id="547" name="Google Shape;547;p74"/>
            <p:cNvSpPr/>
            <p:nvPr/>
          </p:nvSpPr>
          <p:spPr>
            <a:xfrm>
              <a:off x="3743400" y="2551650"/>
              <a:ext cx="597675" cy="339950"/>
            </a:xfrm>
            <a:custGeom>
              <a:avLst/>
              <a:gdLst/>
              <a:ahLst/>
              <a:cxnLst/>
              <a:rect l="l" t="t" r="r" b="b"/>
              <a:pathLst>
                <a:path w="23907" h="13598" extrusionOk="0">
                  <a:moveTo>
                    <a:pt x="23907" y="0"/>
                  </a:moveTo>
                  <a:cubicBezTo>
                    <a:pt x="22226" y="292"/>
                    <a:pt x="16084" y="-220"/>
                    <a:pt x="13818" y="1754"/>
                  </a:cubicBezTo>
                  <a:cubicBezTo>
                    <a:pt x="11552" y="3728"/>
                    <a:pt x="12612" y="9869"/>
                    <a:pt x="10309" y="11843"/>
                  </a:cubicBezTo>
                  <a:cubicBezTo>
                    <a:pt x="8006" y="13817"/>
                    <a:pt x="1718" y="13306"/>
                    <a:pt x="0" y="13598"/>
                  </a:cubicBezTo>
                </a:path>
              </a:pathLst>
            </a:custGeom>
            <a:noFill/>
            <a:ln w="9525" cap="flat" cmpd="sng">
              <a:solidFill>
                <a:schemeClr val="dk2"/>
              </a:solidFill>
              <a:prstDash val="solid"/>
              <a:round/>
              <a:headEnd type="none" w="med" len="med"/>
              <a:tailEnd type="stealth" w="med" len="med"/>
            </a:ln>
          </p:spPr>
        </p:sp>
      </p:grpSp>
      <p:grpSp>
        <p:nvGrpSpPr>
          <p:cNvPr id="548" name="Google Shape;548;p74"/>
          <p:cNvGrpSpPr/>
          <p:nvPr/>
        </p:nvGrpSpPr>
        <p:grpSpPr>
          <a:xfrm>
            <a:off x="3195950" y="4489225"/>
            <a:ext cx="3179800" cy="400200"/>
            <a:chOff x="3195950" y="4489225"/>
            <a:chExt cx="3179800" cy="400200"/>
          </a:xfrm>
        </p:grpSpPr>
        <p:sp>
          <p:nvSpPr>
            <p:cNvPr id="549" name="Google Shape;549;p74"/>
            <p:cNvSpPr/>
            <p:nvPr/>
          </p:nvSpPr>
          <p:spPr>
            <a:xfrm>
              <a:off x="5849550" y="44892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50" name="Google Shape;550;p74"/>
            <p:cNvSpPr/>
            <p:nvPr/>
          </p:nvSpPr>
          <p:spPr>
            <a:xfrm>
              <a:off x="3195950" y="4489225"/>
              <a:ext cx="2653500" cy="400200"/>
            </a:xfrm>
            <a:prstGeom prst="rect">
              <a:avLst/>
            </a:prstGeom>
            <a:solidFill>
              <a:schemeClr val="accen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Always-on ML</a:t>
              </a:r>
              <a:endParaRPr b="1">
                <a:solidFill>
                  <a:srgbClr val="FFFFFF"/>
                </a:solidFill>
                <a:latin typeface="Google Sans"/>
                <a:ea typeface="Google Sans"/>
                <a:cs typeface="Google Sans"/>
                <a:sym typeface="Google Sans"/>
              </a:endParaRPr>
            </a:p>
          </p:txBody>
        </p:sp>
        <p:pic>
          <p:nvPicPr>
            <p:cNvPr id="551" name="Google Shape;551;p74"/>
            <p:cNvPicPr preferRelativeResize="0"/>
            <p:nvPr/>
          </p:nvPicPr>
          <p:blipFill rotWithShape="1">
            <a:blip r:embed="rId4">
              <a:alphaModFix/>
            </a:blip>
            <a:srcRect l="16959" r="17150" b="12998"/>
            <a:stretch/>
          </p:blipFill>
          <p:spPr>
            <a:xfrm>
              <a:off x="5995200" y="4534238"/>
              <a:ext cx="234901" cy="310175"/>
            </a:xfrm>
            <a:prstGeom prst="rect">
              <a:avLst/>
            </a:prstGeom>
            <a:noFill/>
            <a:ln>
              <a:noFill/>
            </a:ln>
          </p:spPr>
        </p:pic>
      </p:grpSp>
      <p:sp>
        <p:nvSpPr>
          <p:cNvPr id="552" name="Google Shape;552;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553" name="Google Shape;553;p74"/>
          <p:cNvGrpSpPr/>
          <p:nvPr/>
        </p:nvGrpSpPr>
        <p:grpSpPr>
          <a:xfrm>
            <a:off x="475225" y="2657775"/>
            <a:ext cx="7956325" cy="2021450"/>
            <a:chOff x="475225" y="2657775"/>
            <a:chExt cx="7956325" cy="2021450"/>
          </a:xfrm>
        </p:grpSpPr>
        <p:sp>
          <p:nvSpPr>
            <p:cNvPr id="554" name="Google Shape;554;p74"/>
            <p:cNvSpPr/>
            <p:nvPr/>
          </p:nvSpPr>
          <p:spPr>
            <a:xfrm>
              <a:off x="6529000" y="3935300"/>
              <a:ext cx="419850" cy="743925"/>
            </a:xfrm>
            <a:custGeom>
              <a:avLst/>
              <a:gdLst/>
              <a:ahLst/>
              <a:cxnLst/>
              <a:rect l="l" t="t" r="r" b="b"/>
              <a:pathLst>
                <a:path w="16794" h="29757" extrusionOk="0">
                  <a:moveTo>
                    <a:pt x="15792" y="0"/>
                  </a:moveTo>
                  <a:cubicBezTo>
                    <a:pt x="15756" y="4082"/>
                    <a:pt x="18205" y="19534"/>
                    <a:pt x="15573" y="24493"/>
                  </a:cubicBezTo>
                  <a:cubicBezTo>
                    <a:pt x="12941" y="29453"/>
                    <a:pt x="2596" y="28880"/>
                    <a:pt x="0" y="29757"/>
                  </a:cubicBezTo>
                </a:path>
              </a:pathLst>
            </a:custGeom>
            <a:noFill/>
            <a:ln w="9525" cap="flat" cmpd="sng">
              <a:solidFill>
                <a:schemeClr val="dk2"/>
              </a:solidFill>
              <a:prstDash val="solid"/>
              <a:round/>
              <a:headEnd type="none" w="med" len="med"/>
              <a:tailEnd type="stealth" w="med" len="med"/>
            </a:ln>
          </p:spPr>
        </p:sp>
        <p:grpSp>
          <p:nvGrpSpPr>
            <p:cNvPr id="555" name="Google Shape;555;p74"/>
            <p:cNvGrpSpPr/>
            <p:nvPr/>
          </p:nvGrpSpPr>
          <p:grpSpPr>
            <a:xfrm>
              <a:off x="475225" y="2657775"/>
              <a:ext cx="7956325" cy="1315916"/>
              <a:chOff x="475225" y="2657775"/>
              <a:chExt cx="7956325" cy="1315916"/>
            </a:xfrm>
          </p:grpSpPr>
          <p:sp>
            <p:nvSpPr>
              <p:cNvPr id="556" name="Google Shape;556;p74"/>
              <p:cNvSpPr/>
              <p:nvPr/>
            </p:nvSpPr>
            <p:spPr>
              <a:xfrm>
                <a:off x="1344563" y="3573491"/>
                <a:ext cx="2873400" cy="400200"/>
              </a:xfrm>
              <a:prstGeom prst="rect">
                <a:avLst/>
              </a:prstGeom>
              <a:solidFill>
                <a:schemeClr val="accent3"/>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Low power </a:t>
                </a:r>
                <a:r>
                  <a:rPr lang="en">
                    <a:solidFill>
                      <a:srgbClr val="FFFFFF"/>
                    </a:solidFill>
                    <a:latin typeface="Google Sans"/>
                    <a:ea typeface="Google Sans"/>
                    <a:cs typeface="Google Sans"/>
                    <a:sym typeface="Google Sans"/>
                  </a:rPr>
                  <a:t>consumption</a:t>
                </a:r>
                <a:endParaRPr b="1">
                  <a:solidFill>
                    <a:srgbClr val="FFFFFF"/>
                  </a:solidFill>
                  <a:latin typeface="Google Sans"/>
                  <a:ea typeface="Google Sans"/>
                  <a:cs typeface="Google Sans"/>
                  <a:sym typeface="Google Sans"/>
                </a:endParaRPr>
              </a:p>
            </p:txBody>
          </p:sp>
          <p:sp>
            <p:nvSpPr>
              <p:cNvPr id="557" name="Google Shape;557;p74"/>
              <p:cNvSpPr/>
              <p:nvPr/>
            </p:nvSpPr>
            <p:spPr>
              <a:xfrm>
                <a:off x="3075450" y="265777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58" name="Google Shape;558;p74"/>
              <p:cNvSpPr/>
              <p:nvPr/>
            </p:nvSpPr>
            <p:spPr>
              <a:xfrm>
                <a:off x="475225" y="2657775"/>
                <a:ext cx="2600100" cy="400200"/>
              </a:xfrm>
              <a:prstGeom prst="rect">
                <a:avLst/>
              </a:prstGeom>
              <a:solidFill>
                <a:schemeClr val="accent1"/>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On-device</a:t>
                </a:r>
                <a:r>
                  <a:rPr lang="en">
                    <a:solidFill>
                      <a:srgbClr val="FFFFFF"/>
                    </a:solidFill>
                    <a:latin typeface="Google Sans"/>
                    <a:ea typeface="Google Sans"/>
                    <a:cs typeface="Google Sans"/>
                    <a:sym typeface="Google Sans"/>
                  </a:rPr>
                  <a:t> sensor analytics</a:t>
                </a:r>
                <a:endParaRPr b="1">
                  <a:solidFill>
                    <a:srgbClr val="FFFFFF"/>
                  </a:solidFill>
                  <a:latin typeface="Google Sans"/>
                  <a:ea typeface="Google Sans"/>
                  <a:cs typeface="Google Sans"/>
                  <a:sym typeface="Google Sans"/>
                </a:endParaRPr>
              </a:p>
            </p:txBody>
          </p:sp>
          <p:sp>
            <p:nvSpPr>
              <p:cNvPr id="559" name="Google Shape;559;p74"/>
              <p:cNvSpPr/>
              <p:nvPr/>
            </p:nvSpPr>
            <p:spPr>
              <a:xfrm>
                <a:off x="823994" y="3208850"/>
                <a:ext cx="345125" cy="581250"/>
              </a:xfrm>
              <a:custGeom>
                <a:avLst/>
                <a:gdLst/>
                <a:ahLst/>
                <a:cxnLst/>
                <a:rect l="l" t="t" r="r" b="b"/>
                <a:pathLst>
                  <a:path w="13805" h="23250" extrusionOk="0">
                    <a:moveTo>
                      <a:pt x="645" y="0"/>
                    </a:moveTo>
                    <a:cubicBezTo>
                      <a:pt x="718" y="3380"/>
                      <a:pt x="-1110" y="16406"/>
                      <a:pt x="1083" y="20281"/>
                    </a:cubicBezTo>
                    <a:cubicBezTo>
                      <a:pt x="3276" y="24156"/>
                      <a:pt x="11685" y="22755"/>
                      <a:pt x="13805" y="23250"/>
                    </a:cubicBezTo>
                  </a:path>
                </a:pathLst>
              </a:custGeom>
              <a:noFill/>
              <a:ln w="9525" cap="flat" cmpd="sng">
                <a:solidFill>
                  <a:schemeClr val="dk2"/>
                </a:solidFill>
                <a:prstDash val="solid"/>
                <a:round/>
                <a:headEnd type="none" w="med" len="med"/>
                <a:tailEnd type="stealth" w="med" len="med"/>
              </a:ln>
            </p:spPr>
          </p:sp>
          <p:cxnSp>
            <p:nvCxnSpPr>
              <p:cNvPr id="560" name="Google Shape;560;p74"/>
              <p:cNvCxnSpPr/>
              <p:nvPr/>
            </p:nvCxnSpPr>
            <p:spPr>
              <a:xfrm rot="10800000" flipH="1">
                <a:off x="4428258" y="3604367"/>
                <a:ext cx="652500" cy="230400"/>
              </a:xfrm>
              <a:prstGeom prst="curvedConnector3">
                <a:avLst>
                  <a:gd name="adj1" fmla="val 50000"/>
                </a:avLst>
              </a:prstGeom>
              <a:noFill/>
              <a:ln w="9525" cap="flat" cmpd="sng">
                <a:solidFill>
                  <a:schemeClr val="dk2"/>
                </a:solidFill>
                <a:prstDash val="solid"/>
                <a:round/>
                <a:headEnd type="none" w="med" len="med"/>
                <a:tailEnd type="stealth" w="med" len="med"/>
              </a:ln>
            </p:spPr>
          </p:cxnSp>
          <p:pic>
            <p:nvPicPr>
              <p:cNvPr id="561" name="Google Shape;561;p74"/>
              <p:cNvPicPr preferRelativeResize="0"/>
              <p:nvPr/>
            </p:nvPicPr>
            <p:blipFill rotWithShape="1">
              <a:blip r:embed="rId5">
                <a:alphaModFix/>
              </a:blip>
              <a:srcRect l="5693" t="1863" r="4924" b="14194"/>
              <a:stretch/>
            </p:blipFill>
            <p:spPr>
              <a:xfrm>
                <a:off x="3194025" y="2722150"/>
                <a:ext cx="289044" cy="271449"/>
              </a:xfrm>
              <a:prstGeom prst="rect">
                <a:avLst/>
              </a:prstGeom>
              <a:noFill/>
              <a:ln>
                <a:noFill/>
              </a:ln>
            </p:spPr>
          </p:pic>
          <p:sp>
            <p:nvSpPr>
              <p:cNvPr id="562" name="Google Shape;562;p74"/>
              <p:cNvSpPr/>
              <p:nvPr/>
            </p:nvSpPr>
            <p:spPr>
              <a:xfrm>
                <a:off x="7905350" y="3389913"/>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63" name="Google Shape;563;p74"/>
              <p:cNvSpPr/>
              <p:nvPr/>
            </p:nvSpPr>
            <p:spPr>
              <a:xfrm>
                <a:off x="5268100" y="3389888"/>
                <a:ext cx="2637300" cy="400200"/>
              </a:xfrm>
              <a:prstGeom prst="rect">
                <a:avLst/>
              </a:prstGeom>
              <a:solidFill>
                <a:schemeClr val="accent4"/>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Battery-operated</a:t>
                </a:r>
                <a:endParaRPr b="1">
                  <a:solidFill>
                    <a:srgbClr val="FFFFFF"/>
                  </a:solidFill>
                  <a:latin typeface="Google Sans"/>
                  <a:ea typeface="Google Sans"/>
                  <a:cs typeface="Google Sans"/>
                  <a:sym typeface="Google Sans"/>
                </a:endParaRPr>
              </a:p>
            </p:txBody>
          </p:sp>
          <p:pic>
            <p:nvPicPr>
              <p:cNvPr id="564" name="Google Shape;564;p74"/>
              <p:cNvPicPr preferRelativeResize="0"/>
              <p:nvPr/>
            </p:nvPicPr>
            <p:blipFill rotWithShape="1">
              <a:blip r:embed="rId6">
                <a:alphaModFix/>
              </a:blip>
              <a:srcRect t="5250" b="18103"/>
              <a:stretch/>
            </p:blipFill>
            <p:spPr>
              <a:xfrm>
                <a:off x="8016850" y="3473800"/>
                <a:ext cx="303200" cy="232384"/>
              </a:xfrm>
              <a:prstGeom prst="rect">
                <a:avLst/>
              </a:prstGeom>
              <a:noFill/>
              <a:ln>
                <a:noFill/>
              </a:ln>
            </p:spPr>
          </p:pic>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5"/>
          <p:cNvSpPr/>
          <p:nvPr/>
        </p:nvSpPr>
        <p:spPr>
          <a:xfrm>
            <a:off x="6298750" y="16523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70" name="Google Shape;570;p75"/>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Tiny Machine Learning (</a:t>
            </a:r>
            <a:r>
              <a:rPr lang="en" b="1">
                <a:solidFill>
                  <a:srgbClr val="A51C30"/>
                </a:solidFill>
              </a:rPr>
              <a:t>TinyML</a:t>
            </a:r>
            <a:r>
              <a:rPr lang="en"/>
              <a:t>)?</a:t>
            </a:r>
            <a:endParaRPr/>
          </a:p>
        </p:txBody>
      </p:sp>
      <p:sp>
        <p:nvSpPr>
          <p:cNvPr id="571" name="Google Shape;571;p75"/>
          <p:cNvSpPr txBox="1"/>
          <p:nvPr/>
        </p:nvSpPr>
        <p:spPr>
          <a:xfrm>
            <a:off x="785625" y="1456600"/>
            <a:ext cx="10458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A51C30"/>
                </a:solidFill>
                <a:latin typeface="Google Sans"/>
                <a:ea typeface="Google Sans"/>
                <a:cs typeface="Google Sans"/>
                <a:sym typeface="Google Sans"/>
              </a:rPr>
              <a:t>TinyML</a:t>
            </a:r>
            <a:endParaRPr sz="1900" b="1">
              <a:solidFill>
                <a:srgbClr val="A51C30"/>
              </a:solidFill>
              <a:latin typeface="Google Sans"/>
              <a:ea typeface="Google Sans"/>
              <a:cs typeface="Google Sans"/>
              <a:sym typeface="Google Sans"/>
            </a:endParaRPr>
          </a:p>
        </p:txBody>
      </p:sp>
      <p:sp>
        <p:nvSpPr>
          <p:cNvPr id="572" name="Google Shape;572;p75"/>
          <p:cNvSpPr/>
          <p:nvPr/>
        </p:nvSpPr>
        <p:spPr>
          <a:xfrm>
            <a:off x="1874500" y="1685850"/>
            <a:ext cx="1396900" cy="164775"/>
          </a:xfrm>
          <a:custGeom>
            <a:avLst/>
            <a:gdLst/>
            <a:ahLst/>
            <a:cxnLst/>
            <a:rect l="l" t="t" r="r" b="b"/>
            <a:pathLst>
              <a:path w="55876" h="6591" extrusionOk="0">
                <a:moveTo>
                  <a:pt x="0" y="0"/>
                </a:moveTo>
                <a:cubicBezTo>
                  <a:pt x="3009" y="143"/>
                  <a:pt x="12799" y="-95"/>
                  <a:pt x="18052" y="860"/>
                </a:cubicBezTo>
                <a:cubicBezTo>
                  <a:pt x="23305" y="1815"/>
                  <a:pt x="25216" y="4776"/>
                  <a:pt x="31520" y="5731"/>
                </a:cubicBezTo>
                <a:cubicBezTo>
                  <a:pt x="37824" y="6686"/>
                  <a:pt x="51817" y="6448"/>
                  <a:pt x="55876" y="6591"/>
                </a:cubicBezTo>
              </a:path>
            </a:pathLst>
          </a:custGeom>
          <a:noFill/>
          <a:ln w="9525" cap="flat" cmpd="sng">
            <a:solidFill>
              <a:schemeClr val="dk2"/>
            </a:solidFill>
            <a:prstDash val="solid"/>
            <a:round/>
            <a:headEnd type="none" w="med" len="med"/>
            <a:tailEnd type="stealth" w="med" len="med"/>
          </a:ln>
        </p:spPr>
      </p:sp>
      <p:sp>
        <p:nvSpPr>
          <p:cNvPr id="573" name="Google Shape;573;p75"/>
          <p:cNvSpPr/>
          <p:nvPr/>
        </p:nvSpPr>
        <p:spPr>
          <a:xfrm>
            <a:off x="3425350" y="1652325"/>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Fastest-growing field of </a:t>
            </a:r>
            <a:r>
              <a:rPr lang="en" b="1">
                <a:solidFill>
                  <a:srgbClr val="A51C30"/>
                </a:solidFill>
                <a:latin typeface="Google Sans"/>
                <a:ea typeface="Google Sans"/>
                <a:cs typeface="Google Sans"/>
                <a:sym typeface="Google Sans"/>
              </a:rPr>
              <a:t>ML</a:t>
            </a:r>
            <a:endParaRPr b="1">
              <a:solidFill>
                <a:srgbClr val="A51C30"/>
              </a:solidFill>
              <a:latin typeface="Google Sans"/>
              <a:ea typeface="Google Sans"/>
              <a:cs typeface="Google Sans"/>
              <a:sym typeface="Google Sans"/>
            </a:endParaRPr>
          </a:p>
        </p:txBody>
      </p:sp>
      <p:pic>
        <p:nvPicPr>
          <p:cNvPr id="574" name="Google Shape;574;p75"/>
          <p:cNvPicPr preferRelativeResize="0"/>
          <p:nvPr/>
        </p:nvPicPr>
        <p:blipFill rotWithShape="1">
          <a:blip r:embed="rId3">
            <a:alphaModFix/>
          </a:blip>
          <a:srcRect l="14863" t="11818" r="15024" b="25418"/>
          <a:stretch/>
        </p:blipFill>
        <p:spPr>
          <a:xfrm>
            <a:off x="6410238" y="1716702"/>
            <a:ext cx="303224" cy="271449"/>
          </a:xfrm>
          <a:prstGeom prst="rect">
            <a:avLst/>
          </a:prstGeom>
          <a:noFill/>
          <a:ln>
            <a:noFill/>
          </a:ln>
        </p:spPr>
      </p:pic>
      <p:sp>
        <p:nvSpPr>
          <p:cNvPr id="575" name="Google Shape;575;p75"/>
          <p:cNvSpPr/>
          <p:nvPr/>
        </p:nvSpPr>
        <p:spPr>
          <a:xfrm>
            <a:off x="7104750" y="1865457"/>
            <a:ext cx="1600450" cy="653300"/>
          </a:xfrm>
          <a:custGeom>
            <a:avLst/>
            <a:gdLst/>
            <a:ahLst/>
            <a:cxnLst/>
            <a:rect l="l" t="t" r="r" b="b"/>
            <a:pathLst>
              <a:path w="64018" h="26132" extrusionOk="0">
                <a:moveTo>
                  <a:pt x="0" y="469"/>
                </a:moveTo>
                <a:cubicBezTo>
                  <a:pt x="8262" y="542"/>
                  <a:pt x="38970" y="-883"/>
                  <a:pt x="49571" y="908"/>
                </a:cubicBezTo>
                <a:cubicBezTo>
                  <a:pt x="60173" y="2699"/>
                  <a:pt x="62366" y="7342"/>
                  <a:pt x="63609" y="11217"/>
                </a:cubicBezTo>
                <a:cubicBezTo>
                  <a:pt x="64852" y="15092"/>
                  <a:pt x="63426" y="21672"/>
                  <a:pt x="57028" y="24158"/>
                </a:cubicBezTo>
                <a:cubicBezTo>
                  <a:pt x="50631" y="26644"/>
                  <a:pt x="30525" y="25803"/>
                  <a:pt x="25224" y="26132"/>
                </a:cubicBezTo>
              </a:path>
            </a:pathLst>
          </a:custGeom>
          <a:noFill/>
          <a:ln w="9525" cap="flat" cmpd="sng">
            <a:solidFill>
              <a:schemeClr val="dk2"/>
            </a:solidFill>
            <a:prstDash val="solid"/>
            <a:round/>
            <a:headEnd type="none" w="med" len="med"/>
            <a:tailEnd type="stealth" w="med" len="med"/>
          </a:ln>
        </p:spPr>
      </p:sp>
      <p:sp>
        <p:nvSpPr>
          <p:cNvPr id="576" name="Google Shape;576;p75"/>
          <p:cNvSpPr/>
          <p:nvPr/>
        </p:nvSpPr>
        <p:spPr>
          <a:xfrm>
            <a:off x="4488025" y="2338750"/>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Algorithms, hardware, software</a:t>
            </a:r>
            <a:endParaRPr b="1">
              <a:solidFill>
                <a:srgbClr val="A51C30"/>
              </a:solidFill>
              <a:latin typeface="Google Sans"/>
              <a:ea typeface="Google Sans"/>
              <a:cs typeface="Google Sans"/>
              <a:sym typeface="Google Sans"/>
            </a:endParaRPr>
          </a:p>
        </p:txBody>
      </p:sp>
      <p:sp>
        <p:nvSpPr>
          <p:cNvPr id="577" name="Google Shape;577;p75"/>
          <p:cNvSpPr/>
          <p:nvPr/>
        </p:nvSpPr>
        <p:spPr>
          <a:xfrm>
            <a:off x="1344563" y="3573491"/>
            <a:ext cx="2873400" cy="400200"/>
          </a:xfrm>
          <a:prstGeom prst="rect">
            <a:avLst/>
          </a:prstGeom>
          <a:solidFill>
            <a:schemeClr val="accent3"/>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Low power </a:t>
            </a:r>
            <a:r>
              <a:rPr lang="en">
                <a:solidFill>
                  <a:srgbClr val="FFFFFF"/>
                </a:solidFill>
                <a:latin typeface="Google Sans"/>
                <a:ea typeface="Google Sans"/>
                <a:cs typeface="Google Sans"/>
                <a:sym typeface="Google Sans"/>
              </a:rPr>
              <a:t>consumption</a:t>
            </a:r>
            <a:endParaRPr b="1">
              <a:solidFill>
                <a:srgbClr val="FFFFFF"/>
              </a:solidFill>
              <a:latin typeface="Google Sans"/>
              <a:ea typeface="Google Sans"/>
              <a:cs typeface="Google Sans"/>
              <a:sym typeface="Google Sans"/>
            </a:endParaRPr>
          </a:p>
        </p:txBody>
      </p:sp>
      <p:sp>
        <p:nvSpPr>
          <p:cNvPr id="578" name="Google Shape;578;p75"/>
          <p:cNvSpPr/>
          <p:nvPr/>
        </p:nvSpPr>
        <p:spPr>
          <a:xfrm>
            <a:off x="3743400" y="2551650"/>
            <a:ext cx="597675" cy="339950"/>
          </a:xfrm>
          <a:custGeom>
            <a:avLst/>
            <a:gdLst/>
            <a:ahLst/>
            <a:cxnLst/>
            <a:rect l="l" t="t" r="r" b="b"/>
            <a:pathLst>
              <a:path w="23907" h="13598" extrusionOk="0">
                <a:moveTo>
                  <a:pt x="23907" y="0"/>
                </a:moveTo>
                <a:cubicBezTo>
                  <a:pt x="22226" y="292"/>
                  <a:pt x="16084" y="-220"/>
                  <a:pt x="13818" y="1754"/>
                </a:cubicBezTo>
                <a:cubicBezTo>
                  <a:pt x="11552" y="3728"/>
                  <a:pt x="12612" y="9869"/>
                  <a:pt x="10309" y="11843"/>
                </a:cubicBezTo>
                <a:cubicBezTo>
                  <a:pt x="8006" y="13817"/>
                  <a:pt x="1718" y="13306"/>
                  <a:pt x="0" y="13598"/>
                </a:cubicBezTo>
              </a:path>
            </a:pathLst>
          </a:custGeom>
          <a:noFill/>
          <a:ln w="9525" cap="flat" cmpd="sng">
            <a:solidFill>
              <a:schemeClr val="dk2"/>
            </a:solidFill>
            <a:prstDash val="solid"/>
            <a:round/>
            <a:headEnd type="none" w="med" len="med"/>
            <a:tailEnd type="stealth" w="med" len="med"/>
          </a:ln>
        </p:spPr>
      </p:sp>
      <p:sp>
        <p:nvSpPr>
          <p:cNvPr id="579" name="Google Shape;579;p75"/>
          <p:cNvSpPr/>
          <p:nvPr/>
        </p:nvSpPr>
        <p:spPr>
          <a:xfrm>
            <a:off x="3075450" y="265777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80" name="Google Shape;580;p75"/>
          <p:cNvSpPr/>
          <p:nvPr/>
        </p:nvSpPr>
        <p:spPr>
          <a:xfrm>
            <a:off x="475225" y="2657775"/>
            <a:ext cx="2600100" cy="400200"/>
          </a:xfrm>
          <a:prstGeom prst="rect">
            <a:avLst/>
          </a:prstGeom>
          <a:solidFill>
            <a:schemeClr val="accent1"/>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On-device</a:t>
            </a:r>
            <a:r>
              <a:rPr lang="en">
                <a:solidFill>
                  <a:srgbClr val="FFFFFF"/>
                </a:solidFill>
                <a:latin typeface="Google Sans"/>
                <a:ea typeface="Google Sans"/>
                <a:cs typeface="Google Sans"/>
                <a:sym typeface="Google Sans"/>
              </a:rPr>
              <a:t> sensor analytics</a:t>
            </a:r>
            <a:endParaRPr b="1">
              <a:solidFill>
                <a:srgbClr val="FFFFFF"/>
              </a:solidFill>
              <a:latin typeface="Google Sans"/>
              <a:ea typeface="Google Sans"/>
              <a:cs typeface="Google Sans"/>
              <a:sym typeface="Google Sans"/>
            </a:endParaRPr>
          </a:p>
        </p:txBody>
      </p:sp>
      <p:sp>
        <p:nvSpPr>
          <p:cNvPr id="581" name="Google Shape;581;p75"/>
          <p:cNvSpPr/>
          <p:nvPr/>
        </p:nvSpPr>
        <p:spPr>
          <a:xfrm>
            <a:off x="823994" y="3208850"/>
            <a:ext cx="345125" cy="581250"/>
          </a:xfrm>
          <a:custGeom>
            <a:avLst/>
            <a:gdLst/>
            <a:ahLst/>
            <a:cxnLst/>
            <a:rect l="l" t="t" r="r" b="b"/>
            <a:pathLst>
              <a:path w="13805" h="23250" extrusionOk="0">
                <a:moveTo>
                  <a:pt x="645" y="0"/>
                </a:moveTo>
                <a:cubicBezTo>
                  <a:pt x="718" y="3380"/>
                  <a:pt x="-1110" y="16406"/>
                  <a:pt x="1083" y="20281"/>
                </a:cubicBezTo>
                <a:cubicBezTo>
                  <a:pt x="3276" y="24156"/>
                  <a:pt x="11685" y="22755"/>
                  <a:pt x="13805" y="23250"/>
                </a:cubicBezTo>
              </a:path>
            </a:pathLst>
          </a:custGeom>
          <a:noFill/>
          <a:ln w="9525" cap="flat" cmpd="sng">
            <a:solidFill>
              <a:schemeClr val="dk2"/>
            </a:solidFill>
            <a:prstDash val="solid"/>
            <a:round/>
            <a:headEnd type="none" w="med" len="med"/>
            <a:tailEnd type="stealth" w="med" len="med"/>
          </a:ln>
        </p:spPr>
      </p:sp>
      <p:cxnSp>
        <p:nvCxnSpPr>
          <p:cNvPr id="582" name="Google Shape;582;p75"/>
          <p:cNvCxnSpPr/>
          <p:nvPr/>
        </p:nvCxnSpPr>
        <p:spPr>
          <a:xfrm rot="10800000" flipH="1">
            <a:off x="4428258" y="3604367"/>
            <a:ext cx="652500" cy="230400"/>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583" name="Google Shape;583;p75"/>
          <p:cNvSpPr/>
          <p:nvPr/>
        </p:nvSpPr>
        <p:spPr>
          <a:xfrm>
            <a:off x="5849550" y="44892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84" name="Google Shape;584;p75"/>
          <p:cNvSpPr/>
          <p:nvPr/>
        </p:nvSpPr>
        <p:spPr>
          <a:xfrm>
            <a:off x="3195950" y="4489225"/>
            <a:ext cx="2653500" cy="400200"/>
          </a:xfrm>
          <a:prstGeom prst="rect">
            <a:avLst/>
          </a:prstGeom>
          <a:solidFill>
            <a:schemeClr val="accen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Always-on ML</a:t>
            </a:r>
            <a:endParaRPr b="1">
              <a:solidFill>
                <a:srgbClr val="FFFFFF"/>
              </a:solidFill>
              <a:latin typeface="Google Sans"/>
              <a:ea typeface="Google Sans"/>
              <a:cs typeface="Google Sans"/>
              <a:sym typeface="Google Sans"/>
            </a:endParaRPr>
          </a:p>
        </p:txBody>
      </p:sp>
      <p:sp>
        <p:nvSpPr>
          <p:cNvPr id="585" name="Google Shape;585;p75"/>
          <p:cNvSpPr/>
          <p:nvPr/>
        </p:nvSpPr>
        <p:spPr>
          <a:xfrm>
            <a:off x="6529000" y="3935300"/>
            <a:ext cx="419850" cy="743925"/>
          </a:xfrm>
          <a:custGeom>
            <a:avLst/>
            <a:gdLst/>
            <a:ahLst/>
            <a:cxnLst/>
            <a:rect l="l" t="t" r="r" b="b"/>
            <a:pathLst>
              <a:path w="16794" h="29757" extrusionOk="0">
                <a:moveTo>
                  <a:pt x="15792" y="0"/>
                </a:moveTo>
                <a:cubicBezTo>
                  <a:pt x="15756" y="4082"/>
                  <a:pt x="18205" y="19534"/>
                  <a:pt x="15573" y="24493"/>
                </a:cubicBezTo>
                <a:cubicBezTo>
                  <a:pt x="12941" y="29453"/>
                  <a:pt x="2596" y="28880"/>
                  <a:pt x="0" y="29757"/>
                </a:cubicBezTo>
              </a:path>
            </a:pathLst>
          </a:custGeom>
          <a:noFill/>
          <a:ln w="9525" cap="flat" cmpd="sng">
            <a:solidFill>
              <a:schemeClr val="dk2"/>
            </a:solidFill>
            <a:prstDash val="solid"/>
            <a:round/>
            <a:headEnd type="none" w="med" len="med"/>
            <a:tailEnd type="stealth" w="med" len="med"/>
          </a:ln>
        </p:spPr>
      </p:sp>
      <p:pic>
        <p:nvPicPr>
          <p:cNvPr id="586" name="Google Shape;586;p75"/>
          <p:cNvPicPr preferRelativeResize="0"/>
          <p:nvPr/>
        </p:nvPicPr>
        <p:blipFill rotWithShape="1">
          <a:blip r:embed="rId4">
            <a:alphaModFix/>
          </a:blip>
          <a:srcRect l="5693" t="1863" r="4924" b="14194"/>
          <a:stretch/>
        </p:blipFill>
        <p:spPr>
          <a:xfrm>
            <a:off x="3194025" y="2722150"/>
            <a:ext cx="289044" cy="271449"/>
          </a:xfrm>
          <a:prstGeom prst="rect">
            <a:avLst/>
          </a:prstGeom>
          <a:noFill/>
          <a:ln>
            <a:noFill/>
          </a:ln>
        </p:spPr>
      </p:pic>
      <p:pic>
        <p:nvPicPr>
          <p:cNvPr id="587" name="Google Shape;587;p75"/>
          <p:cNvPicPr preferRelativeResize="0"/>
          <p:nvPr/>
        </p:nvPicPr>
        <p:blipFill rotWithShape="1">
          <a:blip r:embed="rId5">
            <a:alphaModFix/>
          </a:blip>
          <a:srcRect l="16959" r="17150" b="12998"/>
          <a:stretch/>
        </p:blipFill>
        <p:spPr>
          <a:xfrm>
            <a:off x="5995200" y="4534238"/>
            <a:ext cx="234901" cy="310175"/>
          </a:xfrm>
          <a:prstGeom prst="rect">
            <a:avLst/>
          </a:prstGeom>
          <a:noFill/>
          <a:ln>
            <a:noFill/>
          </a:ln>
        </p:spPr>
      </p:pic>
      <p:sp>
        <p:nvSpPr>
          <p:cNvPr id="588" name="Google Shape;588;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589" name="Google Shape;589;p75"/>
          <p:cNvSpPr/>
          <p:nvPr/>
        </p:nvSpPr>
        <p:spPr>
          <a:xfrm>
            <a:off x="7905350" y="3389913"/>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90" name="Google Shape;590;p75"/>
          <p:cNvSpPr/>
          <p:nvPr/>
        </p:nvSpPr>
        <p:spPr>
          <a:xfrm>
            <a:off x="5268100" y="3389888"/>
            <a:ext cx="2637300" cy="400200"/>
          </a:xfrm>
          <a:prstGeom prst="rect">
            <a:avLst/>
          </a:prstGeom>
          <a:solidFill>
            <a:schemeClr val="accent4"/>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Battery-operated</a:t>
            </a:r>
            <a:endParaRPr b="1">
              <a:solidFill>
                <a:srgbClr val="FFFFFF"/>
              </a:solidFill>
              <a:latin typeface="Google Sans"/>
              <a:ea typeface="Google Sans"/>
              <a:cs typeface="Google Sans"/>
              <a:sym typeface="Google Sans"/>
            </a:endParaRPr>
          </a:p>
        </p:txBody>
      </p:sp>
      <p:pic>
        <p:nvPicPr>
          <p:cNvPr id="591" name="Google Shape;591;p75"/>
          <p:cNvPicPr preferRelativeResize="0"/>
          <p:nvPr/>
        </p:nvPicPr>
        <p:blipFill rotWithShape="1">
          <a:blip r:embed="rId6">
            <a:alphaModFix/>
          </a:blip>
          <a:srcRect t="5250" b="18103"/>
          <a:stretch/>
        </p:blipFill>
        <p:spPr>
          <a:xfrm>
            <a:off x="8016850" y="3473800"/>
            <a:ext cx="303200" cy="232384"/>
          </a:xfrm>
          <a:prstGeom prst="rect">
            <a:avLst/>
          </a:prstGeom>
          <a:noFill/>
          <a:ln>
            <a:noFill/>
          </a:ln>
        </p:spPr>
      </p:pic>
      <p:sp>
        <p:nvSpPr>
          <p:cNvPr id="592" name="Google Shape;592;p75"/>
          <p:cNvSpPr/>
          <p:nvPr/>
        </p:nvSpPr>
        <p:spPr>
          <a:xfrm>
            <a:off x="381150" y="1379725"/>
            <a:ext cx="8366700" cy="3650100"/>
          </a:xfrm>
          <a:prstGeom prst="roundRect">
            <a:avLst>
              <a:gd name="adj" fmla="val 16667"/>
            </a:avLst>
          </a:prstGeom>
          <a:solidFill>
            <a:srgbClr val="0F219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endParaRPr>
          </a:p>
          <a:p>
            <a:pPr marL="0" lvl="0" indent="0" algn="ctr" rtl="0">
              <a:spcBef>
                <a:spcPts val="0"/>
              </a:spcBef>
              <a:spcAft>
                <a:spcPts val="0"/>
              </a:spcAft>
              <a:buNone/>
            </a:pPr>
            <a:r>
              <a:rPr lang="en" sz="3400" b="1">
                <a:solidFill>
                  <a:srgbClr val="FFFFFF"/>
                </a:solidFill>
              </a:rPr>
              <a:t>Putting ML on embedded devices! </a:t>
            </a:r>
            <a:endParaRPr sz="3400"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6"/>
          <p:cNvSpPr txBox="1">
            <a:spLocks noGrp="1"/>
          </p:cNvSpPr>
          <p:nvPr>
            <p:ph type="body" idx="1"/>
          </p:nvPr>
        </p:nvSpPr>
        <p:spPr>
          <a:xfrm>
            <a:off x="344500" y="1546975"/>
            <a:ext cx="8447700" cy="33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76"/>
          <p:cNvSpPr txBox="1">
            <a:spLocks noGrp="1"/>
          </p:cNvSpPr>
          <p:nvPr>
            <p:ph type="title"/>
          </p:nvPr>
        </p:nvSpPr>
        <p:spPr>
          <a:xfrm>
            <a:off x="344500" y="264375"/>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99" name="Google Shape;599;p76"/>
          <p:cNvPicPr preferRelativeResize="0"/>
          <p:nvPr/>
        </p:nvPicPr>
        <p:blipFill>
          <a:blip r:embed="rId3">
            <a:alphaModFix/>
          </a:blip>
          <a:stretch>
            <a:fillRect/>
          </a:stretch>
        </p:blipFill>
        <p:spPr>
          <a:xfrm>
            <a:off x="2" y="-211873"/>
            <a:ext cx="9144000" cy="6091225"/>
          </a:xfrm>
          <a:prstGeom prst="rect">
            <a:avLst/>
          </a:prstGeom>
          <a:noFill/>
          <a:ln>
            <a:noFill/>
          </a:ln>
        </p:spPr>
      </p:pic>
      <p:sp>
        <p:nvSpPr>
          <p:cNvPr id="600" name="Google Shape;600;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606" name="Google Shape;606;p77"/>
          <p:cNvPicPr preferRelativeResize="0"/>
          <p:nvPr/>
        </p:nvPicPr>
        <p:blipFill>
          <a:blip r:embed="rId3">
            <a:alphaModFix/>
          </a:blip>
          <a:stretch>
            <a:fillRect/>
          </a:stretch>
        </p:blipFill>
        <p:spPr>
          <a:xfrm>
            <a:off x="4000500" y="0"/>
            <a:ext cx="5143499" cy="5143499"/>
          </a:xfrm>
          <a:prstGeom prst="rect">
            <a:avLst/>
          </a:prstGeom>
          <a:noFill/>
          <a:ln>
            <a:noFill/>
          </a:ln>
        </p:spPr>
      </p:pic>
      <p:sp>
        <p:nvSpPr>
          <p:cNvPr id="607" name="Google Shape;607;p77"/>
          <p:cNvSpPr txBox="1"/>
          <p:nvPr/>
        </p:nvSpPr>
        <p:spPr>
          <a:xfrm>
            <a:off x="112250" y="1195100"/>
            <a:ext cx="3803100" cy="3644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 sz="2200"/>
              <a:t>Kicking</a:t>
            </a:r>
            <a:endParaRPr sz="2200"/>
          </a:p>
          <a:p>
            <a:pPr marL="0" lvl="0" indent="0" algn="ctr" rtl="0">
              <a:lnSpc>
                <a:spcPct val="200000"/>
              </a:lnSpc>
              <a:spcBef>
                <a:spcPts val="0"/>
              </a:spcBef>
              <a:spcAft>
                <a:spcPts val="0"/>
              </a:spcAft>
              <a:buNone/>
            </a:pPr>
            <a:r>
              <a:rPr lang="en" sz="2200"/>
              <a:t>Penalty kicking</a:t>
            </a:r>
            <a:endParaRPr sz="2200"/>
          </a:p>
          <a:p>
            <a:pPr marL="0" lvl="0" indent="0" algn="ctr" rtl="0">
              <a:lnSpc>
                <a:spcPct val="200000"/>
              </a:lnSpc>
              <a:spcBef>
                <a:spcPts val="0"/>
              </a:spcBef>
              <a:spcAft>
                <a:spcPts val="0"/>
              </a:spcAft>
              <a:buNone/>
            </a:pPr>
            <a:r>
              <a:rPr lang="en" sz="2200"/>
              <a:t>Passing</a:t>
            </a:r>
            <a:endParaRPr sz="2200"/>
          </a:p>
          <a:p>
            <a:pPr marL="0" lvl="0" indent="0" algn="ctr" rtl="0">
              <a:lnSpc>
                <a:spcPct val="200000"/>
              </a:lnSpc>
              <a:spcBef>
                <a:spcPts val="0"/>
              </a:spcBef>
              <a:spcAft>
                <a:spcPts val="0"/>
              </a:spcAft>
              <a:buNone/>
            </a:pPr>
            <a:r>
              <a:rPr lang="en" sz="2200"/>
              <a:t>Dribbling</a:t>
            </a:r>
            <a:endParaRPr sz="2200"/>
          </a:p>
          <a:p>
            <a:pPr marL="0" lvl="0" indent="0" algn="ctr" rtl="0">
              <a:lnSpc>
                <a:spcPct val="200000"/>
              </a:lnSpc>
              <a:spcBef>
                <a:spcPts val="0"/>
              </a:spcBef>
              <a:spcAft>
                <a:spcPts val="0"/>
              </a:spcAft>
              <a:buNone/>
            </a:pPr>
            <a:r>
              <a:rPr lang="en" sz="2200"/>
              <a:t>...</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8"/>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Promising </a:t>
            </a:r>
            <a:r>
              <a:rPr lang="en" b="1"/>
              <a:t>Social Applications</a:t>
            </a:r>
            <a:r>
              <a:rPr lang="en"/>
              <a:t> of TinyML</a:t>
            </a:r>
            <a:endParaRPr/>
          </a:p>
        </p:txBody>
      </p:sp>
      <p:sp>
        <p:nvSpPr>
          <p:cNvPr id="613" name="Google Shape;613;p78"/>
          <p:cNvSpPr txBox="1"/>
          <p:nvPr/>
        </p:nvSpPr>
        <p:spPr>
          <a:xfrm>
            <a:off x="485688" y="1239600"/>
            <a:ext cx="23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oogle Sans"/>
                <a:ea typeface="Google Sans"/>
                <a:cs typeface="Google Sans"/>
                <a:sym typeface="Google Sans"/>
              </a:rPr>
              <a:t>Wildlife conservation</a:t>
            </a:r>
            <a:endParaRPr>
              <a:latin typeface="Google Sans"/>
              <a:ea typeface="Google Sans"/>
              <a:cs typeface="Google Sans"/>
              <a:sym typeface="Google Sans"/>
            </a:endParaRPr>
          </a:p>
        </p:txBody>
      </p:sp>
      <p:sp>
        <p:nvSpPr>
          <p:cNvPr id="614" name="Google Shape;614;p78"/>
          <p:cNvSpPr txBox="1"/>
          <p:nvPr/>
        </p:nvSpPr>
        <p:spPr>
          <a:xfrm>
            <a:off x="4377963" y="3306200"/>
            <a:ext cx="23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oogle Sans"/>
                <a:ea typeface="Google Sans"/>
                <a:cs typeface="Google Sans"/>
                <a:sym typeface="Google Sans"/>
              </a:rPr>
              <a:t>Agriculture</a:t>
            </a:r>
            <a:endParaRPr>
              <a:latin typeface="Google Sans"/>
              <a:ea typeface="Google Sans"/>
              <a:cs typeface="Google Sans"/>
              <a:sym typeface="Google Sans"/>
            </a:endParaRPr>
          </a:p>
        </p:txBody>
      </p:sp>
      <p:pic>
        <p:nvPicPr>
          <p:cNvPr id="615" name="Google Shape;615;p78"/>
          <p:cNvPicPr preferRelativeResize="0"/>
          <p:nvPr/>
        </p:nvPicPr>
        <p:blipFill rotWithShape="1">
          <a:blip r:embed="rId3">
            <a:alphaModFix/>
          </a:blip>
          <a:srcRect l="13743" t="16858" r="6632" b="16872"/>
          <a:stretch/>
        </p:blipFill>
        <p:spPr>
          <a:xfrm>
            <a:off x="4377975" y="1553700"/>
            <a:ext cx="2986402" cy="1656950"/>
          </a:xfrm>
          <a:prstGeom prst="rect">
            <a:avLst/>
          </a:prstGeom>
          <a:noFill/>
          <a:ln>
            <a:noFill/>
          </a:ln>
          <a:effectLst>
            <a:outerShdw blurRad="57150" dist="19050" dir="5400000" algn="bl" rotWithShape="0">
              <a:srgbClr val="000000">
                <a:alpha val="50000"/>
              </a:srgbClr>
            </a:outerShdw>
          </a:effectLst>
        </p:spPr>
      </p:pic>
      <p:pic>
        <p:nvPicPr>
          <p:cNvPr id="616" name="Google Shape;616;p78"/>
          <p:cNvPicPr preferRelativeResize="0"/>
          <p:nvPr/>
        </p:nvPicPr>
        <p:blipFill>
          <a:blip r:embed="rId4">
            <a:alphaModFix/>
          </a:blip>
          <a:stretch>
            <a:fillRect/>
          </a:stretch>
        </p:blipFill>
        <p:spPr>
          <a:xfrm>
            <a:off x="485689" y="1568150"/>
            <a:ext cx="3485399" cy="3485455"/>
          </a:xfrm>
          <a:prstGeom prst="rect">
            <a:avLst/>
          </a:prstGeom>
          <a:noFill/>
          <a:ln>
            <a:noFill/>
          </a:ln>
        </p:spPr>
      </p:pic>
      <p:sp>
        <p:nvSpPr>
          <p:cNvPr id="617" name="Google Shape;617;p78"/>
          <p:cNvSpPr txBox="1"/>
          <p:nvPr/>
        </p:nvSpPr>
        <p:spPr>
          <a:xfrm>
            <a:off x="4377975" y="3621950"/>
            <a:ext cx="414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May be able to reduce agrichemical use to 0.1% of conventional blanket spraying</a:t>
            </a:r>
            <a:endParaRPr/>
          </a:p>
        </p:txBody>
      </p:sp>
      <p:pic>
        <p:nvPicPr>
          <p:cNvPr id="618" name="Google Shape;618;p78"/>
          <p:cNvPicPr preferRelativeResize="0"/>
          <p:nvPr/>
        </p:nvPicPr>
        <p:blipFill>
          <a:blip r:embed="rId5">
            <a:alphaModFix/>
          </a:blip>
          <a:stretch>
            <a:fillRect/>
          </a:stretch>
        </p:blipFill>
        <p:spPr>
          <a:xfrm>
            <a:off x="4377975" y="4206399"/>
            <a:ext cx="3134950" cy="93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0"/>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many more!</a:t>
            </a:r>
            <a:endParaRPr/>
          </a:p>
        </p:txBody>
      </p:sp>
      <p:pic>
        <p:nvPicPr>
          <p:cNvPr id="634" name="Google Shape;634;p80"/>
          <p:cNvPicPr preferRelativeResize="0"/>
          <p:nvPr/>
        </p:nvPicPr>
        <p:blipFill>
          <a:blip r:embed="rId3">
            <a:alphaModFix/>
          </a:blip>
          <a:stretch>
            <a:fillRect/>
          </a:stretch>
        </p:blipFill>
        <p:spPr>
          <a:xfrm>
            <a:off x="2619098" y="1218600"/>
            <a:ext cx="6476831" cy="3620100"/>
          </a:xfrm>
          <a:prstGeom prst="rect">
            <a:avLst/>
          </a:prstGeom>
          <a:noFill/>
          <a:ln>
            <a:noFill/>
          </a:ln>
        </p:spPr>
      </p:pic>
      <p:pic>
        <p:nvPicPr>
          <p:cNvPr id="635" name="Google Shape;635;p80"/>
          <p:cNvPicPr preferRelativeResize="0"/>
          <p:nvPr/>
        </p:nvPicPr>
        <p:blipFill>
          <a:blip r:embed="rId4">
            <a:alphaModFix/>
          </a:blip>
          <a:stretch>
            <a:fillRect/>
          </a:stretch>
        </p:blipFill>
        <p:spPr>
          <a:xfrm>
            <a:off x="344500" y="3217997"/>
            <a:ext cx="5382875" cy="1620900"/>
          </a:xfrm>
          <a:prstGeom prst="rect">
            <a:avLst/>
          </a:prstGeom>
          <a:noFill/>
          <a:ln>
            <a:noFill/>
          </a:ln>
        </p:spPr>
      </p:pic>
      <p:sp>
        <p:nvSpPr>
          <p:cNvPr id="636" name="Google Shape;636;p80"/>
          <p:cNvSpPr txBox="1"/>
          <p:nvPr/>
        </p:nvSpPr>
        <p:spPr>
          <a:xfrm>
            <a:off x="421975" y="4743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5"/>
              </a:rPr>
              <a:t>https://arxiv.org/pdf/2205.05748.pdf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642" name="Google Shape;642;p81"/>
          <p:cNvSpPr txBox="1">
            <a:spLocks noGrp="1"/>
          </p:cNvSpPr>
          <p:nvPr>
            <p:ph type="title"/>
          </p:nvPr>
        </p:nvSpPr>
        <p:spPr>
          <a:xfrm>
            <a:off x="962188" y="2048788"/>
            <a:ext cx="7877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Tiny?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82"/>
          <p:cNvPicPr preferRelativeResize="0"/>
          <p:nvPr/>
        </p:nvPicPr>
        <p:blipFill>
          <a:blip r:embed="rId3">
            <a:alphaModFix/>
          </a:blip>
          <a:stretch>
            <a:fillRect/>
          </a:stretch>
        </p:blipFill>
        <p:spPr>
          <a:xfrm>
            <a:off x="4284526" y="1124849"/>
            <a:ext cx="3272750" cy="1840925"/>
          </a:xfrm>
          <a:prstGeom prst="rect">
            <a:avLst/>
          </a:prstGeom>
          <a:noFill/>
          <a:ln>
            <a:noFill/>
          </a:ln>
        </p:spPr>
      </p:pic>
      <p:sp>
        <p:nvSpPr>
          <p:cNvPr id="648" name="Google Shape;648;p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649" name="Google Shape;649;p82"/>
          <p:cNvGrpSpPr/>
          <p:nvPr/>
        </p:nvGrpSpPr>
        <p:grpSpPr>
          <a:xfrm>
            <a:off x="7275850" y="2159162"/>
            <a:ext cx="1596000" cy="2790775"/>
            <a:chOff x="6870750" y="2195162"/>
            <a:chExt cx="1596000" cy="2790775"/>
          </a:xfrm>
        </p:grpSpPr>
        <p:pic>
          <p:nvPicPr>
            <p:cNvPr id="650" name="Google Shape;650;p82"/>
            <p:cNvPicPr preferRelativeResize="0"/>
            <p:nvPr/>
          </p:nvPicPr>
          <p:blipFill>
            <a:blip r:embed="rId4">
              <a:alphaModFix/>
            </a:blip>
            <a:stretch>
              <a:fillRect/>
            </a:stretch>
          </p:blipFill>
          <p:spPr>
            <a:xfrm>
              <a:off x="6945150" y="3211438"/>
              <a:ext cx="1447201" cy="1774500"/>
            </a:xfrm>
            <a:prstGeom prst="rect">
              <a:avLst/>
            </a:prstGeom>
            <a:noFill/>
            <a:ln>
              <a:noFill/>
            </a:ln>
          </p:spPr>
        </p:pic>
        <p:pic>
          <p:nvPicPr>
            <p:cNvPr id="651" name="Google Shape;651;p82"/>
            <p:cNvPicPr preferRelativeResize="0"/>
            <p:nvPr/>
          </p:nvPicPr>
          <p:blipFill>
            <a:blip r:embed="rId5">
              <a:alphaModFix/>
            </a:blip>
            <a:stretch>
              <a:fillRect/>
            </a:stretch>
          </p:blipFill>
          <p:spPr>
            <a:xfrm>
              <a:off x="7254851" y="2195162"/>
              <a:ext cx="827800" cy="827800"/>
            </a:xfrm>
            <a:prstGeom prst="rect">
              <a:avLst/>
            </a:prstGeom>
            <a:noFill/>
            <a:ln>
              <a:noFill/>
            </a:ln>
          </p:spPr>
        </p:pic>
        <p:sp>
          <p:nvSpPr>
            <p:cNvPr id="652" name="Google Shape;652;p82"/>
            <p:cNvSpPr txBox="1"/>
            <p:nvPr/>
          </p:nvSpPr>
          <p:spPr>
            <a:xfrm>
              <a:off x="6870750" y="2962425"/>
              <a:ext cx="15960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99999"/>
                  </a:solidFill>
                  <a:latin typeface="Google Sans"/>
                  <a:ea typeface="Google Sans"/>
                  <a:cs typeface="Google Sans"/>
                  <a:sym typeface="Google Sans"/>
                </a:rPr>
                <a:t>Google</a:t>
              </a:r>
              <a:r>
                <a:rPr lang="en">
                  <a:solidFill>
                    <a:srgbClr val="999999"/>
                  </a:solidFill>
                  <a:latin typeface="Google Sans"/>
                  <a:ea typeface="Google Sans"/>
                  <a:cs typeface="Google Sans"/>
                  <a:sym typeface="Google Sans"/>
                </a:rPr>
                <a:t> Assistant</a:t>
              </a:r>
              <a:endParaRPr>
                <a:solidFill>
                  <a:srgbClr val="999999"/>
                </a:solidFill>
                <a:latin typeface="Google Sans"/>
                <a:ea typeface="Google Sans"/>
                <a:cs typeface="Google Sans"/>
                <a:sym typeface="Google Sans"/>
              </a:endParaRPr>
            </a:p>
          </p:txBody>
        </p:sp>
      </p:grpSp>
      <p:pic>
        <p:nvPicPr>
          <p:cNvPr id="653" name="Google Shape;653;p82"/>
          <p:cNvPicPr preferRelativeResize="0"/>
          <p:nvPr/>
        </p:nvPicPr>
        <p:blipFill>
          <a:blip r:embed="rId6">
            <a:alphaModFix/>
          </a:blip>
          <a:stretch>
            <a:fillRect/>
          </a:stretch>
        </p:blipFill>
        <p:spPr>
          <a:xfrm>
            <a:off x="3500088" y="2813375"/>
            <a:ext cx="2454551" cy="1840913"/>
          </a:xfrm>
          <a:prstGeom prst="rect">
            <a:avLst/>
          </a:prstGeom>
          <a:noFill/>
          <a:ln>
            <a:noFill/>
          </a:ln>
        </p:spPr>
      </p:pic>
      <p:pic>
        <p:nvPicPr>
          <p:cNvPr id="654" name="Google Shape;654;p82"/>
          <p:cNvPicPr preferRelativeResize="0"/>
          <p:nvPr/>
        </p:nvPicPr>
        <p:blipFill>
          <a:blip r:embed="rId7">
            <a:alphaModFix/>
          </a:blip>
          <a:stretch>
            <a:fillRect/>
          </a:stretch>
        </p:blipFill>
        <p:spPr>
          <a:xfrm>
            <a:off x="6233313" y="2492325"/>
            <a:ext cx="827800" cy="1483536"/>
          </a:xfrm>
          <a:prstGeom prst="rect">
            <a:avLst/>
          </a:prstGeom>
          <a:noFill/>
          <a:ln>
            <a:noFill/>
          </a:ln>
        </p:spPr>
      </p:pic>
      <p:grpSp>
        <p:nvGrpSpPr>
          <p:cNvPr id="655" name="Google Shape;655;p82"/>
          <p:cNvGrpSpPr/>
          <p:nvPr/>
        </p:nvGrpSpPr>
        <p:grpSpPr>
          <a:xfrm>
            <a:off x="3347925" y="-148687"/>
            <a:ext cx="3340449" cy="2226974"/>
            <a:chOff x="6087350" y="1792925"/>
            <a:chExt cx="3340449" cy="2226974"/>
          </a:xfrm>
        </p:grpSpPr>
        <p:pic>
          <p:nvPicPr>
            <p:cNvPr id="656" name="Google Shape;656;p82"/>
            <p:cNvPicPr preferRelativeResize="0"/>
            <p:nvPr/>
          </p:nvPicPr>
          <p:blipFill>
            <a:blip r:embed="rId8">
              <a:alphaModFix/>
            </a:blip>
            <a:stretch>
              <a:fillRect/>
            </a:stretch>
          </p:blipFill>
          <p:spPr>
            <a:xfrm>
              <a:off x="6087350" y="1792925"/>
              <a:ext cx="3340449" cy="2226974"/>
            </a:xfrm>
            <a:prstGeom prst="rect">
              <a:avLst/>
            </a:prstGeom>
            <a:noFill/>
            <a:ln>
              <a:noFill/>
            </a:ln>
          </p:spPr>
        </p:pic>
        <p:sp>
          <p:nvSpPr>
            <p:cNvPr id="657" name="Google Shape;657;p82"/>
            <p:cNvSpPr txBox="1"/>
            <p:nvPr/>
          </p:nvSpPr>
          <p:spPr>
            <a:xfrm>
              <a:off x="7386325" y="2742900"/>
              <a:ext cx="742500" cy="3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B7B7B7"/>
                  </a:solidFill>
                  <a:latin typeface="Google Sans"/>
                  <a:ea typeface="Google Sans"/>
                  <a:cs typeface="Google Sans"/>
                  <a:sym typeface="Google Sans"/>
                </a:rPr>
                <a:t>nest</a:t>
              </a:r>
              <a:endParaRPr>
                <a:solidFill>
                  <a:srgbClr val="B7B7B7"/>
                </a:solidFill>
                <a:latin typeface="Google Sans"/>
                <a:ea typeface="Google Sans"/>
                <a:cs typeface="Google Sans"/>
                <a:sym typeface="Google Sans"/>
              </a:endParaRPr>
            </a:p>
          </p:txBody>
        </p:sp>
      </p:grpSp>
      <p:grpSp>
        <p:nvGrpSpPr>
          <p:cNvPr id="658" name="Google Shape;658;p82"/>
          <p:cNvGrpSpPr/>
          <p:nvPr/>
        </p:nvGrpSpPr>
        <p:grpSpPr>
          <a:xfrm>
            <a:off x="6528256" y="297694"/>
            <a:ext cx="2203671" cy="2106561"/>
            <a:chOff x="4621906" y="74744"/>
            <a:chExt cx="2203671" cy="2106561"/>
          </a:xfrm>
        </p:grpSpPr>
        <p:pic>
          <p:nvPicPr>
            <p:cNvPr id="659" name="Google Shape;659;p82"/>
            <p:cNvPicPr preferRelativeResize="0"/>
            <p:nvPr/>
          </p:nvPicPr>
          <p:blipFill>
            <a:blip r:embed="rId9">
              <a:alphaModFix/>
            </a:blip>
            <a:stretch>
              <a:fillRect/>
            </a:stretch>
          </p:blipFill>
          <p:spPr>
            <a:xfrm rot="658244" flipH="1">
              <a:off x="5865308" y="311025"/>
              <a:ext cx="827801" cy="1471647"/>
            </a:xfrm>
            <a:prstGeom prst="rect">
              <a:avLst/>
            </a:prstGeom>
            <a:noFill/>
            <a:ln>
              <a:noFill/>
            </a:ln>
          </p:spPr>
        </p:pic>
        <p:pic>
          <p:nvPicPr>
            <p:cNvPr id="660" name="Google Shape;660;p82"/>
            <p:cNvPicPr preferRelativeResize="0"/>
            <p:nvPr/>
          </p:nvPicPr>
          <p:blipFill>
            <a:blip r:embed="rId10">
              <a:alphaModFix/>
            </a:blip>
            <a:stretch>
              <a:fillRect/>
            </a:stretch>
          </p:blipFill>
          <p:spPr>
            <a:xfrm rot="-1292835">
              <a:off x="4863337" y="316175"/>
              <a:ext cx="1623700" cy="1623700"/>
            </a:xfrm>
            <a:prstGeom prst="rect">
              <a:avLst/>
            </a:prstGeom>
            <a:noFill/>
            <a:ln>
              <a:noFill/>
            </a:ln>
          </p:spPr>
        </p:pic>
      </p:grpSp>
      <p:sp>
        <p:nvSpPr>
          <p:cNvPr id="661" name="Google Shape;661;p82"/>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662" name="Google Shape;662;p82"/>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663" name="Google Shape;663;p82"/>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2"/>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3"/>
          <p:cNvSpPr txBox="1"/>
          <p:nvPr/>
        </p:nvSpPr>
        <p:spPr>
          <a:xfrm>
            <a:off x="235711" y="1915860"/>
            <a:ext cx="4279200" cy="16005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5400"/>
              <a:buFont typeface="Arial"/>
              <a:buNone/>
            </a:pPr>
            <a:r>
              <a:rPr lang="en" sz="5400" b="1" i="0" u="none" strike="noStrike" cap="none">
                <a:solidFill>
                  <a:srgbClr val="A51C30"/>
                </a:solidFill>
                <a:latin typeface="Google Sans"/>
                <a:ea typeface="Google Sans"/>
                <a:cs typeface="Google Sans"/>
                <a:sym typeface="Google Sans"/>
              </a:rPr>
              <a:t>5 Quintillion</a:t>
            </a:r>
            <a:endParaRPr b="1">
              <a:solidFill>
                <a:srgbClr val="A51C30"/>
              </a:solidFill>
              <a:latin typeface="Google Sans"/>
              <a:ea typeface="Google Sans"/>
              <a:cs typeface="Google Sans"/>
              <a:sym typeface="Google Sans"/>
            </a:endParaRPr>
          </a:p>
          <a:p>
            <a:pPr marL="0" marR="0" lvl="0" indent="0" algn="ctr" rtl="0">
              <a:lnSpc>
                <a:spcPct val="90000"/>
              </a:lnSpc>
              <a:spcBef>
                <a:spcPts val="600"/>
              </a:spcBef>
              <a:spcAft>
                <a:spcPts val="0"/>
              </a:spcAft>
              <a:buClr>
                <a:srgbClr val="000000"/>
              </a:buClr>
              <a:buSzPts val="2800"/>
              <a:buFont typeface="Arial"/>
              <a:buNone/>
            </a:pPr>
            <a:r>
              <a:rPr lang="en" sz="2800" i="0" u="none" strike="noStrike" cap="none">
                <a:solidFill>
                  <a:schemeClr val="dk1"/>
                </a:solidFill>
                <a:latin typeface="Google Sans"/>
                <a:ea typeface="Google Sans"/>
                <a:cs typeface="Google Sans"/>
                <a:sym typeface="Google Sans"/>
              </a:rPr>
              <a:t>bytes of data produced every day by IoT</a:t>
            </a:r>
            <a:endParaRPr sz="2800" i="0" u="none" strike="noStrike" cap="none">
              <a:solidFill>
                <a:schemeClr val="dk1"/>
              </a:solidFill>
              <a:latin typeface="Google Sans"/>
              <a:ea typeface="Google Sans"/>
              <a:cs typeface="Google Sans"/>
              <a:sym typeface="Google Sans"/>
            </a:endParaRPr>
          </a:p>
        </p:txBody>
      </p:sp>
      <p:sp>
        <p:nvSpPr>
          <p:cNvPr id="670" name="Google Shape;670;p83"/>
          <p:cNvSpPr txBox="1"/>
          <p:nvPr/>
        </p:nvSpPr>
        <p:spPr>
          <a:xfrm>
            <a:off x="153501" y="4540275"/>
            <a:ext cx="4968300" cy="534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 sz="1100" i="0" u="none" strike="noStrike" cap="none">
                <a:latin typeface="Google Sans"/>
                <a:ea typeface="Google Sans"/>
                <a:cs typeface="Google Sans"/>
                <a:sym typeface="Google Sans"/>
              </a:rPr>
              <a:t>Source: </a:t>
            </a:r>
            <a:r>
              <a:rPr lang="en" sz="1100">
                <a:latin typeface="Google Sans"/>
                <a:ea typeface="Google Sans"/>
                <a:cs typeface="Google Sans"/>
                <a:sym typeface="Google Sans"/>
              </a:rPr>
              <a:t>Harvard Business Review, </a:t>
            </a:r>
            <a:r>
              <a:rPr lang="en" sz="1100" u="sng">
                <a:latin typeface="Google Sans"/>
                <a:ea typeface="Google Sans"/>
                <a:cs typeface="Google Sans"/>
                <a:sym typeface="Google Sans"/>
                <a:hlinkClick r:id="rId3"/>
              </a:rPr>
              <a:t>What’s Your Data Strategy?</a:t>
            </a:r>
            <a:r>
              <a:rPr lang="en" sz="1100">
                <a:uFill>
                  <a:noFill/>
                </a:uFill>
                <a:latin typeface="Google Sans"/>
                <a:ea typeface="Google Sans"/>
                <a:cs typeface="Google Sans"/>
                <a:sym typeface="Google Sans"/>
                <a:hlinkClick r:id="rId3"/>
              </a:rPr>
              <a:t>, </a:t>
            </a:r>
            <a:r>
              <a:rPr lang="en" sz="1100">
                <a:latin typeface="Google Sans"/>
                <a:ea typeface="Google Sans"/>
                <a:cs typeface="Google Sans"/>
                <a:sym typeface="Google Sans"/>
              </a:rPr>
              <a:t>April 18, 2017</a:t>
            </a:r>
            <a:endParaRPr sz="1100" i="0" u="none" strike="noStrike" cap="none">
              <a:latin typeface="Google Sans"/>
              <a:ea typeface="Google Sans"/>
              <a:cs typeface="Google Sans"/>
              <a:sym typeface="Google Sans"/>
            </a:endParaRPr>
          </a:p>
          <a:p>
            <a:pPr marL="0" marR="0" lvl="0" indent="0" algn="l" rtl="0">
              <a:lnSpc>
                <a:spcPct val="90000"/>
              </a:lnSpc>
              <a:spcBef>
                <a:spcPts val="0"/>
              </a:spcBef>
              <a:spcAft>
                <a:spcPts val="0"/>
              </a:spcAft>
              <a:buNone/>
            </a:pPr>
            <a:r>
              <a:rPr lang="en" sz="1100" i="0" u="none" strike="noStrike" cap="none">
                <a:latin typeface="Google Sans"/>
                <a:ea typeface="Google Sans"/>
                <a:cs typeface="Google Sans"/>
                <a:sym typeface="Google Sans"/>
              </a:rPr>
              <a:t>Cisco, </a:t>
            </a:r>
            <a:r>
              <a:rPr lang="en" sz="1100" i="0" u="sng" strike="noStrike" cap="none">
                <a:latin typeface="Google Sans"/>
                <a:ea typeface="Google Sans"/>
                <a:cs typeface="Google Sans"/>
                <a:sym typeface="Google Sans"/>
                <a:hlinkClick r:id="rId4"/>
              </a:rPr>
              <a:t>Internet of Things (IoT) Data Continues to Explode Exponentially. Who Is Using That Data and How?</a:t>
            </a:r>
            <a:r>
              <a:rPr lang="en" sz="1100" i="0" u="none" strike="noStrike" cap="none">
                <a:latin typeface="Google Sans"/>
                <a:ea typeface="Google Sans"/>
                <a:cs typeface="Google Sans"/>
                <a:sym typeface="Google Sans"/>
              </a:rPr>
              <a:t>, Feb 5, 2018</a:t>
            </a:r>
            <a:endParaRPr sz="1100">
              <a:latin typeface="Google Sans"/>
              <a:ea typeface="Google Sans"/>
              <a:cs typeface="Google Sans"/>
              <a:sym typeface="Google Sans"/>
            </a:endParaRPr>
          </a:p>
          <a:p>
            <a:pPr marL="0" marR="0" lvl="0" indent="0" algn="l" rtl="0">
              <a:lnSpc>
                <a:spcPct val="90000"/>
              </a:lnSpc>
              <a:spcBef>
                <a:spcPts val="600"/>
              </a:spcBef>
              <a:spcAft>
                <a:spcPts val="0"/>
              </a:spcAft>
              <a:buClr>
                <a:srgbClr val="000000"/>
              </a:buClr>
              <a:buSzPts val="1100"/>
              <a:buFont typeface="Arial"/>
              <a:buNone/>
            </a:pPr>
            <a:endParaRPr sz="1100" b="0" i="0" u="none" strike="noStrike" cap="none">
              <a:solidFill>
                <a:schemeClr val="lt2"/>
              </a:solidFill>
              <a:latin typeface="Arial"/>
              <a:ea typeface="Arial"/>
              <a:cs typeface="Arial"/>
              <a:sym typeface="Arial"/>
            </a:endParaRPr>
          </a:p>
        </p:txBody>
      </p:sp>
      <p:sp>
        <p:nvSpPr>
          <p:cNvPr id="671" name="Google Shape;671;p83"/>
          <p:cNvSpPr txBox="1"/>
          <p:nvPr/>
        </p:nvSpPr>
        <p:spPr>
          <a:xfrm>
            <a:off x="4663228" y="1832760"/>
            <a:ext cx="4416000" cy="16836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6000"/>
              <a:buFont typeface="Arial"/>
              <a:buNone/>
            </a:pPr>
            <a:r>
              <a:rPr lang="en" sz="6000" b="1" i="0" u="none" strike="noStrike" cap="none">
                <a:solidFill>
                  <a:srgbClr val="A51C30"/>
                </a:solidFill>
                <a:latin typeface="Google Sans"/>
                <a:ea typeface="Google Sans"/>
                <a:cs typeface="Google Sans"/>
                <a:sym typeface="Google Sans"/>
              </a:rPr>
              <a:t>&lt;1%</a:t>
            </a:r>
            <a:endParaRPr b="1">
              <a:solidFill>
                <a:srgbClr val="A51C30"/>
              </a:solidFill>
              <a:latin typeface="Google Sans"/>
              <a:ea typeface="Google Sans"/>
              <a:cs typeface="Google Sans"/>
              <a:sym typeface="Google Sans"/>
            </a:endParaRPr>
          </a:p>
          <a:p>
            <a:pPr marL="0" marR="0" lvl="0" indent="0" algn="ctr" rtl="0">
              <a:lnSpc>
                <a:spcPct val="90000"/>
              </a:lnSpc>
              <a:spcBef>
                <a:spcPts val="600"/>
              </a:spcBef>
              <a:spcAft>
                <a:spcPts val="0"/>
              </a:spcAft>
              <a:buClr>
                <a:srgbClr val="000000"/>
              </a:buClr>
              <a:buSzPts val="2800"/>
              <a:buFont typeface="Arial"/>
              <a:buNone/>
            </a:pPr>
            <a:r>
              <a:rPr lang="en" sz="2800" i="0" u="none" strike="noStrike" cap="none">
                <a:solidFill>
                  <a:schemeClr val="dk1"/>
                </a:solidFill>
                <a:latin typeface="Google Sans"/>
                <a:ea typeface="Google Sans"/>
                <a:cs typeface="Google Sans"/>
                <a:sym typeface="Google Sans"/>
              </a:rPr>
              <a:t>of </a:t>
            </a:r>
            <a:r>
              <a:rPr lang="en" sz="2800">
                <a:solidFill>
                  <a:schemeClr val="dk1"/>
                </a:solidFill>
                <a:latin typeface="Google Sans"/>
                <a:ea typeface="Google Sans"/>
                <a:cs typeface="Google Sans"/>
                <a:sym typeface="Google Sans"/>
              </a:rPr>
              <a:t>u</a:t>
            </a:r>
            <a:r>
              <a:rPr lang="en" sz="2800" i="0" u="none" strike="noStrike" cap="none">
                <a:solidFill>
                  <a:schemeClr val="dk1"/>
                </a:solidFill>
                <a:latin typeface="Google Sans"/>
                <a:ea typeface="Google Sans"/>
                <a:cs typeface="Google Sans"/>
                <a:sym typeface="Google Sans"/>
              </a:rPr>
              <a:t>nstructured data is analyzed or used at all</a:t>
            </a:r>
            <a:endParaRPr sz="2800" i="0" u="none" strike="noStrike" cap="none">
              <a:solidFill>
                <a:schemeClr val="dk1"/>
              </a:solidFill>
              <a:latin typeface="Google Sans"/>
              <a:ea typeface="Google Sans"/>
              <a:cs typeface="Google Sans"/>
              <a:sym typeface="Google Sans"/>
            </a:endParaRPr>
          </a:p>
        </p:txBody>
      </p:sp>
      <p:sp>
        <p:nvSpPr>
          <p:cNvPr id="672" name="Google Shape;672;p83"/>
          <p:cNvSpPr txBox="1">
            <a:spLocks noGrp="1"/>
          </p:cNvSpPr>
          <p:nvPr>
            <p:ph type="title"/>
          </p:nvPr>
        </p:nvSpPr>
        <p:spPr>
          <a:xfrm>
            <a:off x="344500" y="264375"/>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Good Data Left Behind</a:t>
            </a:r>
            <a:endParaRPr/>
          </a:p>
        </p:txBody>
      </p:sp>
      <p:cxnSp>
        <p:nvCxnSpPr>
          <p:cNvPr id="673" name="Google Shape;673;p83"/>
          <p:cNvCxnSpPr/>
          <p:nvPr/>
        </p:nvCxnSpPr>
        <p:spPr>
          <a:xfrm>
            <a:off x="4695475" y="1207875"/>
            <a:ext cx="0" cy="29274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680" name="Google Shape;680;p84"/>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681" name="Google Shape;681;p84"/>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682" name="Google Shape;682;p84"/>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4"/>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4"/>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accent3"/>
                </a:solidFill>
                <a:latin typeface="Google Sans"/>
                <a:ea typeface="Google Sans"/>
                <a:cs typeface="Google Sans"/>
                <a:sym typeface="Google Sans"/>
              </a:rPr>
              <a:t>B</a:t>
            </a:r>
            <a:endParaRPr sz="3600">
              <a:solidFill>
                <a:schemeClr val="accent3"/>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4"/>
                </a:solidFill>
                <a:latin typeface="Google Sans"/>
                <a:ea typeface="Google Sans"/>
                <a:cs typeface="Google Sans"/>
                <a:sym typeface="Google Sans"/>
              </a:rPr>
              <a:t>L</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2"/>
                </a:solidFill>
                <a:latin typeface="Google Sans"/>
                <a:ea typeface="Google Sans"/>
                <a:cs typeface="Google Sans"/>
                <a:sym typeface="Google Sans"/>
              </a:rPr>
              <a:t>R</a:t>
            </a:r>
            <a:endParaRPr sz="3600">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endParaRPr sz="3600" b="1">
              <a:solidFill>
                <a:srgbClr val="9900FF"/>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418" name="Google Shape;418;p66"/>
          <p:cNvSpPr txBox="1">
            <a:spLocks noGrp="1"/>
          </p:cNvSpPr>
          <p:nvPr>
            <p:ph type="title"/>
          </p:nvPr>
        </p:nvSpPr>
        <p:spPr>
          <a:xfrm>
            <a:off x="962188" y="2048788"/>
            <a:ext cx="7877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ML?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690" name="Google Shape;690;p85"/>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691" name="Google Shape;691;p85"/>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692" name="Google Shape;692;p85"/>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5"/>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5"/>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accent3"/>
                </a:solidFill>
                <a:latin typeface="Google Sans"/>
                <a:ea typeface="Google Sans"/>
                <a:cs typeface="Google Sans"/>
                <a:sym typeface="Google Sans"/>
              </a:rPr>
              <a:t>B</a:t>
            </a:r>
            <a:r>
              <a:rPr lang="en" sz="3600" b="1">
                <a:solidFill>
                  <a:schemeClr val="accent3"/>
                </a:solidFill>
                <a:latin typeface="Google Sans"/>
                <a:ea typeface="Google Sans"/>
                <a:cs typeface="Google Sans"/>
                <a:sym typeface="Google Sans"/>
              </a:rPr>
              <a:t>andwidth</a:t>
            </a:r>
            <a:endParaRPr sz="3600">
              <a:solidFill>
                <a:schemeClr val="accent3"/>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4"/>
                </a:solidFill>
                <a:latin typeface="Google Sans"/>
                <a:ea typeface="Google Sans"/>
                <a:cs typeface="Google Sans"/>
                <a:sym typeface="Google Sans"/>
              </a:rPr>
              <a:t>L</a:t>
            </a:r>
            <a:r>
              <a:rPr lang="en" sz="3600" b="1">
                <a:solidFill>
                  <a:schemeClr val="accent4"/>
                </a:solidFill>
                <a:latin typeface="Google Sans"/>
                <a:ea typeface="Google Sans"/>
                <a:cs typeface="Google Sans"/>
                <a:sym typeface="Google Sans"/>
              </a:rPr>
              <a:t>atency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2"/>
                </a:solidFill>
                <a:latin typeface="Google Sans"/>
                <a:ea typeface="Google Sans"/>
                <a:cs typeface="Google Sans"/>
                <a:sym typeface="Google Sans"/>
              </a:rPr>
              <a:t>R</a:t>
            </a:r>
            <a:r>
              <a:rPr lang="en" sz="3600" b="1">
                <a:solidFill>
                  <a:schemeClr val="accent2"/>
                </a:solidFill>
                <a:latin typeface="Google Sans"/>
                <a:ea typeface="Google Sans"/>
                <a:cs typeface="Google Sans"/>
                <a:sym typeface="Google Sans"/>
              </a:rPr>
              <a:t>eliability</a:t>
            </a:r>
            <a:endParaRPr sz="3600">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sp>
        <p:nvSpPr>
          <p:cNvPr id="695" name="Google Shape;695;p85"/>
          <p:cNvSpPr/>
          <p:nvPr/>
        </p:nvSpPr>
        <p:spPr>
          <a:xfrm>
            <a:off x="5789075" y="2343700"/>
            <a:ext cx="2638500" cy="715800"/>
          </a:xfrm>
          <a:prstGeom prst="roundRect">
            <a:avLst>
              <a:gd name="adj" fmla="val 16667"/>
            </a:avLst>
          </a:prstGeom>
          <a:solidFill>
            <a:srgbClr val="8AB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Side Note: I’ve also seen the E represent Economics</a:t>
            </a:r>
            <a:endParaRPr b="1"/>
          </a:p>
        </p:txBody>
      </p:sp>
      <p:sp>
        <p:nvSpPr>
          <p:cNvPr id="696" name="Google Shape;696;p85"/>
          <p:cNvSpPr/>
          <p:nvPr/>
        </p:nvSpPr>
        <p:spPr>
          <a:xfrm>
            <a:off x="5354000" y="2470000"/>
            <a:ext cx="505200" cy="435000"/>
          </a:xfrm>
          <a:prstGeom prst="leftArrow">
            <a:avLst>
              <a:gd name="adj1" fmla="val 50000"/>
              <a:gd name="adj2" fmla="val 50000"/>
            </a:avLst>
          </a:prstGeom>
          <a:solidFill>
            <a:srgbClr val="8AB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702" name="Google Shape;702;p86"/>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03" name="Google Shape;703;p86"/>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04" name="Google Shape;704;p86"/>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6"/>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6"/>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B</a:t>
            </a:r>
            <a:r>
              <a:rPr lang="en" sz="3600" b="1">
                <a:solidFill>
                  <a:srgbClr val="FFFFFF"/>
                </a:solidFill>
                <a:latin typeface="Google Sans"/>
                <a:ea typeface="Google Sans"/>
                <a:cs typeface="Google Sans"/>
                <a:sym typeface="Google Sans"/>
              </a:rPr>
              <a:t>andwidth</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L</a:t>
            </a:r>
            <a:r>
              <a:rPr lang="en" sz="3600" b="1">
                <a:solidFill>
                  <a:srgbClr val="FFFFFF"/>
                </a:solidFill>
                <a:latin typeface="Google Sans"/>
                <a:ea typeface="Google Sans"/>
                <a:cs typeface="Google Sans"/>
                <a:sym typeface="Google Sans"/>
              </a:rPr>
              <a:t>atency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R</a:t>
            </a:r>
            <a:r>
              <a:rPr lang="en" sz="3600" b="1">
                <a:solidFill>
                  <a:srgbClr val="FFFFFF"/>
                </a:solidFill>
                <a:latin typeface="Google Sans"/>
                <a:ea typeface="Google Sans"/>
                <a:cs typeface="Google Sans"/>
                <a:sym typeface="Google Sans"/>
              </a:rPr>
              <a:t>eliability</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P</a:t>
            </a:r>
            <a:r>
              <a:rPr lang="en" sz="3600" b="1">
                <a:solidFill>
                  <a:srgbClr val="FFFFFF"/>
                </a:solidFill>
                <a:latin typeface="Google Sans"/>
                <a:ea typeface="Google Sans"/>
                <a:cs typeface="Google Sans"/>
                <a:sym typeface="Google Sans"/>
              </a:rPr>
              <a:t>rivacy</a:t>
            </a:r>
            <a:endParaRPr sz="3600" b="1">
              <a:solidFill>
                <a:srgbClr val="FFFFFF"/>
              </a:solidFill>
              <a:latin typeface="Google Sans"/>
              <a:ea typeface="Google Sans"/>
              <a:cs typeface="Google Sans"/>
              <a:sym typeface="Google Sans"/>
            </a:endParaRPr>
          </a:p>
        </p:txBody>
      </p:sp>
      <p:pic>
        <p:nvPicPr>
          <p:cNvPr id="707" name="Google Shape;707;p86"/>
          <p:cNvPicPr preferRelativeResize="0"/>
          <p:nvPr/>
        </p:nvPicPr>
        <p:blipFill>
          <a:blip r:embed="rId3">
            <a:alphaModFix/>
          </a:blip>
          <a:stretch>
            <a:fillRect/>
          </a:stretch>
        </p:blipFill>
        <p:spPr>
          <a:xfrm>
            <a:off x="6099725" y="903696"/>
            <a:ext cx="2731999" cy="3642651"/>
          </a:xfrm>
          <a:prstGeom prst="rect">
            <a:avLst/>
          </a:prstGeom>
          <a:noFill/>
          <a:ln>
            <a:noFill/>
          </a:ln>
        </p:spPr>
      </p:pic>
      <p:pic>
        <p:nvPicPr>
          <p:cNvPr id="708" name="Google Shape;708;p86"/>
          <p:cNvPicPr preferRelativeResize="0"/>
          <p:nvPr/>
        </p:nvPicPr>
        <p:blipFill>
          <a:blip r:embed="rId4">
            <a:alphaModFix/>
          </a:blip>
          <a:stretch>
            <a:fillRect/>
          </a:stretch>
        </p:blipFill>
        <p:spPr>
          <a:xfrm>
            <a:off x="3414650" y="3087525"/>
            <a:ext cx="2940576" cy="1957926"/>
          </a:xfrm>
          <a:prstGeom prst="rect">
            <a:avLst/>
          </a:prstGeom>
          <a:noFill/>
          <a:ln>
            <a:noFill/>
          </a:ln>
        </p:spPr>
      </p:pic>
      <p:sp>
        <p:nvSpPr>
          <p:cNvPr id="709" name="Google Shape;709;p86"/>
          <p:cNvSpPr/>
          <p:nvPr/>
        </p:nvSpPr>
        <p:spPr>
          <a:xfrm>
            <a:off x="6507625" y="3901950"/>
            <a:ext cx="2088000" cy="1143600"/>
          </a:xfrm>
          <a:prstGeom prst="roundRect">
            <a:avLst>
              <a:gd name="adj" fmla="val 16667"/>
            </a:avLst>
          </a:prstGeom>
          <a:solidFill>
            <a:schemeClr val="lt2"/>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6"/>
                </a:solidFill>
              </a:rPr>
              <a:t>Battery Life is only O(months) and only sends GPS signal</a:t>
            </a:r>
            <a:endParaRPr sz="1600" b="1">
              <a:solidFill>
                <a:schemeClr val="accent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727" name="Google Shape;727;p88"/>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28" name="Google Shape;728;p88"/>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29" name="Google Shape;729;p88"/>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8"/>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8"/>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accent3"/>
                </a:solidFill>
                <a:latin typeface="Google Sans"/>
                <a:ea typeface="Google Sans"/>
                <a:cs typeface="Google Sans"/>
                <a:sym typeface="Google Sans"/>
              </a:rPr>
              <a:t>B</a:t>
            </a:r>
            <a:r>
              <a:rPr lang="en" sz="3600" b="1">
                <a:solidFill>
                  <a:schemeClr val="accent3"/>
                </a:solidFill>
                <a:latin typeface="Google Sans"/>
                <a:ea typeface="Google Sans"/>
                <a:cs typeface="Google Sans"/>
                <a:sym typeface="Google Sans"/>
              </a:rPr>
              <a:t>andwidth</a:t>
            </a:r>
            <a:endParaRPr sz="3600">
              <a:solidFill>
                <a:schemeClr val="accent3"/>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L</a:t>
            </a:r>
            <a:r>
              <a:rPr lang="en" sz="3600" b="1">
                <a:solidFill>
                  <a:srgbClr val="FFFFFF"/>
                </a:solidFill>
                <a:latin typeface="Google Sans"/>
                <a:ea typeface="Google Sans"/>
                <a:cs typeface="Google Sans"/>
                <a:sym typeface="Google Sans"/>
              </a:rPr>
              <a:t>atency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R</a:t>
            </a:r>
            <a:r>
              <a:rPr lang="en" sz="3600" b="1">
                <a:solidFill>
                  <a:srgbClr val="FFFFFF"/>
                </a:solidFill>
                <a:latin typeface="Google Sans"/>
                <a:ea typeface="Google Sans"/>
                <a:cs typeface="Google Sans"/>
                <a:sym typeface="Google Sans"/>
              </a:rPr>
              <a:t>eliability</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P</a:t>
            </a:r>
            <a:r>
              <a:rPr lang="en" sz="3600" b="1">
                <a:solidFill>
                  <a:srgbClr val="FFFFFF"/>
                </a:solidFill>
                <a:latin typeface="Google Sans"/>
                <a:ea typeface="Google Sans"/>
                <a:cs typeface="Google Sans"/>
                <a:sym typeface="Google Sans"/>
              </a:rPr>
              <a:t>rivacy</a:t>
            </a:r>
            <a:endParaRPr sz="3600" b="1">
              <a:solidFill>
                <a:srgbClr val="FFFFFF"/>
              </a:solidFill>
              <a:latin typeface="Google Sans"/>
              <a:ea typeface="Google Sans"/>
              <a:cs typeface="Google Sans"/>
              <a:sym typeface="Google Sans"/>
            </a:endParaRPr>
          </a:p>
        </p:txBody>
      </p:sp>
      <p:pic>
        <p:nvPicPr>
          <p:cNvPr id="732" name="Google Shape;732;p88"/>
          <p:cNvPicPr preferRelativeResize="0"/>
          <p:nvPr/>
        </p:nvPicPr>
        <p:blipFill rotWithShape="1">
          <a:blip r:embed="rId3">
            <a:alphaModFix/>
          </a:blip>
          <a:srcRect l="45666"/>
          <a:stretch/>
        </p:blipFill>
        <p:spPr>
          <a:xfrm>
            <a:off x="4145837" y="3173850"/>
            <a:ext cx="4022787" cy="1770825"/>
          </a:xfrm>
          <a:prstGeom prst="rect">
            <a:avLst/>
          </a:prstGeom>
          <a:noFill/>
          <a:ln>
            <a:noFill/>
          </a:ln>
        </p:spPr>
      </p:pic>
      <p:pic>
        <p:nvPicPr>
          <p:cNvPr id="733" name="Google Shape;733;p88"/>
          <p:cNvPicPr preferRelativeResize="0"/>
          <p:nvPr/>
        </p:nvPicPr>
        <p:blipFill rotWithShape="1">
          <a:blip r:embed="rId3">
            <a:alphaModFix/>
          </a:blip>
          <a:srcRect l="8105" r="66063"/>
          <a:stretch/>
        </p:blipFill>
        <p:spPr>
          <a:xfrm>
            <a:off x="6256025" y="1403025"/>
            <a:ext cx="1912599" cy="177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739" name="Google Shape;739;p89"/>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40" name="Google Shape;740;p89"/>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41" name="Google Shape;741;p89"/>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9"/>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9"/>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B</a:t>
            </a:r>
            <a:r>
              <a:rPr lang="en" sz="3600" b="1">
                <a:solidFill>
                  <a:srgbClr val="FFFFFF"/>
                </a:solidFill>
                <a:latin typeface="Google Sans"/>
                <a:ea typeface="Google Sans"/>
                <a:cs typeface="Google Sans"/>
                <a:sym typeface="Google Sans"/>
              </a:rPr>
              <a:t>andwidth</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L</a:t>
            </a:r>
            <a:r>
              <a:rPr lang="en" sz="3600" b="1">
                <a:solidFill>
                  <a:srgbClr val="FFFFFF"/>
                </a:solidFill>
                <a:latin typeface="Google Sans"/>
                <a:ea typeface="Google Sans"/>
                <a:cs typeface="Google Sans"/>
                <a:sym typeface="Google Sans"/>
              </a:rPr>
              <a:t>atency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E</a:t>
            </a:r>
            <a:r>
              <a:rPr lang="en" sz="3600" b="1">
                <a:solidFill>
                  <a:srgbClr val="FFFFFF"/>
                </a:solidFill>
                <a:latin typeface="Google Sans"/>
                <a:ea typeface="Google Sans"/>
                <a:cs typeface="Google Sans"/>
                <a:sym typeface="Google Sans"/>
              </a:rPr>
              <a:t>nergy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R</a:t>
            </a:r>
            <a:r>
              <a:rPr lang="en" sz="3600" b="1">
                <a:solidFill>
                  <a:srgbClr val="FFFFFF"/>
                </a:solidFill>
                <a:latin typeface="Google Sans"/>
                <a:ea typeface="Google Sans"/>
                <a:cs typeface="Google Sans"/>
                <a:sym typeface="Google Sans"/>
              </a:rPr>
              <a:t>eliability</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grpSp>
        <p:nvGrpSpPr>
          <p:cNvPr id="744" name="Google Shape;744;p89"/>
          <p:cNvGrpSpPr/>
          <p:nvPr/>
        </p:nvGrpSpPr>
        <p:grpSpPr>
          <a:xfrm>
            <a:off x="6887225" y="1802462"/>
            <a:ext cx="1596000" cy="2790775"/>
            <a:chOff x="6870750" y="2195162"/>
            <a:chExt cx="1596000" cy="2790775"/>
          </a:xfrm>
        </p:grpSpPr>
        <p:pic>
          <p:nvPicPr>
            <p:cNvPr id="745" name="Google Shape;745;p89"/>
            <p:cNvPicPr preferRelativeResize="0"/>
            <p:nvPr/>
          </p:nvPicPr>
          <p:blipFill>
            <a:blip r:embed="rId3">
              <a:alphaModFix/>
            </a:blip>
            <a:stretch>
              <a:fillRect/>
            </a:stretch>
          </p:blipFill>
          <p:spPr>
            <a:xfrm>
              <a:off x="6945150" y="3211438"/>
              <a:ext cx="1447201" cy="1774500"/>
            </a:xfrm>
            <a:prstGeom prst="rect">
              <a:avLst/>
            </a:prstGeom>
            <a:noFill/>
            <a:ln>
              <a:noFill/>
            </a:ln>
          </p:spPr>
        </p:pic>
        <p:pic>
          <p:nvPicPr>
            <p:cNvPr id="746" name="Google Shape;746;p89"/>
            <p:cNvPicPr preferRelativeResize="0"/>
            <p:nvPr/>
          </p:nvPicPr>
          <p:blipFill>
            <a:blip r:embed="rId4">
              <a:alphaModFix/>
            </a:blip>
            <a:stretch>
              <a:fillRect/>
            </a:stretch>
          </p:blipFill>
          <p:spPr>
            <a:xfrm>
              <a:off x="7254851" y="2195162"/>
              <a:ext cx="827800" cy="827800"/>
            </a:xfrm>
            <a:prstGeom prst="rect">
              <a:avLst/>
            </a:prstGeom>
            <a:noFill/>
            <a:ln>
              <a:noFill/>
            </a:ln>
          </p:spPr>
        </p:pic>
        <p:sp>
          <p:nvSpPr>
            <p:cNvPr id="747" name="Google Shape;747;p89"/>
            <p:cNvSpPr txBox="1"/>
            <p:nvPr/>
          </p:nvSpPr>
          <p:spPr>
            <a:xfrm>
              <a:off x="6870750" y="2962425"/>
              <a:ext cx="15960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99999"/>
                  </a:solidFill>
                  <a:latin typeface="Google Sans"/>
                  <a:ea typeface="Google Sans"/>
                  <a:cs typeface="Google Sans"/>
                  <a:sym typeface="Google Sans"/>
                </a:rPr>
                <a:t>Google</a:t>
              </a:r>
              <a:r>
                <a:rPr lang="en">
                  <a:solidFill>
                    <a:srgbClr val="999999"/>
                  </a:solidFill>
                  <a:latin typeface="Google Sans"/>
                  <a:ea typeface="Google Sans"/>
                  <a:cs typeface="Google Sans"/>
                  <a:sym typeface="Google Sans"/>
                </a:rPr>
                <a:t> Assistant</a:t>
              </a:r>
              <a:endParaRPr>
                <a:solidFill>
                  <a:srgbClr val="999999"/>
                </a:solidFill>
                <a:latin typeface="Google Sans"/>
                <a:ea typeface="Google Sans"/>
                <a:cs typeface="Google Sans"/>
                <a:sym typeface="Google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753" name="Google Shape;753;p90"/>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54" name="Google Shape;754;p90"/>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55" name="Google Shape;755;p90"/>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0"/>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0"/>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B</a:t>
            </a:r>
            <a:r>
              <a:rPr lang="en" sz="3600" b="1">
                <a:solidFill>
                  <a:srgbClr val="FFFFFF"/>
                </a:solidFill>
                <a:latin typeface="Google Sans"/>
                <a:ea typeface="Google Sans"/>
                <a:cs typeface="Google Sans"/>
                <a:sym typeface="Google Sans"/>
              </a:rPr>
              <a:t>andwidth</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4"/>
                </a:solidFill>
                <a:latin typeface="Google Sans"/>
                <a:ea typeface="Google Sans"/>
                <a:cs typeface="Google Sans"/>
                <a:sym typeface="Google Sans"/>
              </a:rPr>
              <a:t>L</a:t>
            </a:r>
            <a:r>
              <a:rPr lang="en" sz="3600" b="1">
                <a:solidFill>
                  <a:schemeClr val="accent4"/>
                </a:solidFill>
                <a:latin typeface="Google Sans"/>
                <a:ea typeface="Google Sans"/>
                <a:cs typeface="Google Sans"/>
                <a:sym typeface="Google Sans"/>
              </a:rPr>
              <a:t>atency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E</a:t>
            </a:r>
            <a:r>
              <a:rPr lang="en" sz="3600" b="1">
                <a:solidFill>
                  <a:srgbClr val="FFFFFF"/>
                </a:solidFill>
                <a:latin typeface="Google Sans"/>
                <a:ea typeface="Google Sans"/>
                <a:cs typeface="Google Sans"/>
                <a:sym typeface="Google Sans"/>
              </a:rPr>
              <a:t>nergy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R</a:t>
            </a:r>
            <a:r>
              <a:rPr lang="en" sz="3600" b="1">
                <a:solidFill>
                  <a:srgbClr val="FFFFFF"/>
                </a:solidFill>
                <a:latin typeface="Google Sans"/>
                <a:ea typeface="Google Sans"/>
                <a:cs typeface="Google Sans"/>
                <a:sym typeface="Google Sans"/>
              </a:rPr>
              <a:t>eliability</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pic>
        <p:nvPicPr>
          <p:cNvPr id="758" name="Google Shape;758;p90"/>
          <p:cNvPicPr preferRelativeResize="0"/>
          <p:nvPr/>
        </p:nvPicPr>
        <p:blipFill rotWithShape="1">
          <a:blip r:embed="rId3">
            <a:alphaModFix/>
          </a:blip>
          <a:srcRect t="10873"/>
          <a:stretch/>
        </p:blipFill>
        <p:spPr>
          <a:xfrm>
            <a:off x="3881875" y="77175"/>
            <a:ext cx="3272750" cy="1640725"/>
          </a:xfrm>
          <a:prstGeom prst="rect">
            <a:avLst/>
          </a:prstGeom>
          <a:noFill/>
          <a:ln>
            <a:noFill/>
          </a:ln>
        </p:spPr>
      </p:pic>
      <p:grpSp>
        <p:nvGrpSpPr>
          <p:cNvPr id="759" name="Google Shape;759;p90"/>
          <p:cNvGrpSpPr/>
          <p:nvPr/>
        </p:nvGrpSpPr>
        <p:grpSpPr>
          <a:xfrm>
            <a:off x="6887225" y="1802462"/>
            <a:ext cx="1596000" cy="2790775"/>
            <a:chOff x="6870750" y="2195162"/>
            <a:chExt cx="1596000" cy="2790775"/>
          </a:xfrm>
        </p:grpSpPr>
        <p:pic>
          <p:nvPicPr>
            <p:cNvPr id="760" name="Google Shape;760;p90"/>
            <p:cNvPicPr preferRelativeResize="0"/>
            <p:nvPr/>
          </p:nvPicPr>
          <p:blipFill>
            <a:blip r:embed="rId4">
              <a:alphaModFix/>
            </a:blip>
            <a:stretch>
              <a:fillRect/>
            </a:stretch>
          </p:blipFill>
          <p:spPr>
            <a:xfrm>
              <a:off x="6945150" y="3211438"/>
              <a:ext cx="1447201" cy="1774500"/>
            </a:xfrm>
            <a:prstGeom prst="rect">
              <a:avLst/>
            </a:prstGeom>
            <a:noFill/>
            <a:ln>
              <a:noFill/>
            </a:ln>
          </p:spPr>
        </p:pic>
        <p:pic>
          <p:nvPicPr>
            <p:cNvPr id="761" name="Google Shape;761;p90"/>
            <p:cNvPicPr preferRelativeResize="0"/>
            <p:nvPr/>
          </p:nvPicPr>
          <p:blipFill>
            <a:blip r:embed="rId5">
              <a:alphaModFix/>
            </a:blip>
            <a:stretch>
              <a:fillRect/>
            </a:stretch>
          </p:blipFill>
          <p:spPr>
            <a:xfrm>
              <a:off x="7254851" y="2195162"/>
              <a:ext cx="827800" cy="827800"/>
            </a:xfrm>
            <a:prstGeom prst="rect">
              <a:avLst/>
            </a:prstGeom>
            <a:noFill/>
            <a:ln>
              <a:noFill/>
            </a:ln>
          </p:spPr>
        </p:pic>
        <p:sp>
          <p:nvSpPr>
            <p:cNvPr id="762" name="Google Shape;762;p90"/>
            <p:cNvSpPr txBox="1"/>
            <p:nvPr/>
          </p:nvSpPr>
          <p:spPr>
            <a:xfrm>
              <a:off x="6870750" y="2962425"/>
              <a:ext cx="1596000" cy="41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999999"/>
                  </a:solidFill>
                  <a:latin typeface="Google Sans"/>
                  <a:ea typeface="Google Sans"/>
                  <a:cs typeface="Google Sans"/>
                  <a:sym typeface="Google Sans"/>
                </a:rPr>
                <a:t>Google</a:t>
              </a:r>
              <a:r>
                <a:rPr lang="en">
                  <a:solidFill>
                    <a:srgbClr val="999999"/>
                  </a:solidFill>
                  <a:latin typeface="Google Sans"/>
                  <a:ea typeface="Google Sans"/>
                  <a:cs typeface="Google Sans"/>
                  <a:sym typeface="Google Sans"/>
                </a:rPr>
                <a:t> Assistant</a:t>
              </a:r>
              <a:endParaRPr>
                <a:solidFill>
                  <a:srgbClr val="999999"/>
                </a:solidFill>
                <a:latin typeface="Google Sans"/>
                <a:ea typeface="Google Sans"/>
                <a:cs typeface="Google Sans"/>
                <a:sym typeface="Google Sans"/>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768" name="Google Shape;768;p91"/>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69" name="Google Shape;769;p91"/>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70" name="Google Shape;770;p91"/>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1"/>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1"/>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B</a:t>
            </a:r>
            <a:r>
              <a:rPr lang="en" sz="3600" b="1">
                <a:solidFill>
                  <a:srgbClr val="FFFFFF"/>
                </a:solidFill>
                <a:latin typeface="Google Sans"/>
                <a:ea typeface="Google Sans"/>
                <a:cs typeface="Google Sans"/>
                <a:sym typeface="Google Sans"/>
              </a:rPr>
              <a:t>andwidth</a:t>
            </a:r>
            <a:endParaRPr sz="3600">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FFFFFF"/>
                </a:solidFill>
                <a:latin typeface="Google Sans"/>
                <a:ea typeface="Google Sans"/>
                <a:cs typeface="Google Sans"/>
                <a:sym typeface="Google Sans"/>
              </a:rPr>
              <a:t>L</a:t>
            </a:r>
            <a:r>
              <a:rPr lang="en" sz="3600" b="1">
                <a:solidFill>
                  <a:srgbClr val="FFFFFF"/>
                </a:solidFill>
                <a:latin typeface="Google Sans"/>
                <a:ea typeface="Google Sans"/>
                <a:cs typeface="Google Sans"/>
                <a:sym typeface="Google Sans"/>
              </a:rPr>
              <a:t>atency</a:t>
            </a:r>
            <a:endParaRPr sz="3600" b="1">
              <a:solidFill>
                <a:srgbClr val="FFFFFF"/>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1"/>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2"/>
                </a:solidFill>
                <a:latin typeface="Google Sans"/>
                <a:ea typeface="Google Sans"/>
                <a:cs typeface="Google Sans"/>
                <a:sym typeface="Google Sans"/>
              </a:rPr>
              <a:t>R</a:t>
            </a:r>
            <a:r>
              <a:rPr lang="en" sz="3600" b="1">
                <a:solidFill>
                  <a:schemeClr val="accent2"/>
                </a:solidFill>
                <a:latin typeface="Google Sans"/>
                <a:ea typeface="Google Sans"/>
                <a:cs typeface="Google Sans"/>
                <a:sym typeface="Google Sans"/>
              </a:rPr>
              <a:t>eliability</a:t>
            </a:r>
            <a:endParaRPr sz="3600">
              <a:solidFill>
                <a:schemeClr val="accent2"/>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pic>
        <p:nvPicPr>
          <p:cNvPr id="773" name="Google Shape;773;p91"/>
          <p:cNvPicPr preferRelativeResize="0"/>
          <p:nvPr/>
        </p:nvPicPr>
        <p:blipFill>
          <a:blip r:embed="rId3">
            <a:alphaModFix/>
          </a:blip>
          <a:stretch>
            <a:fillRect/>
          </a:stretch>
        </p:blipFill>
        <p:spPr>
          <a:xfrm>
            <a:off x="5971953" y="817125"/>
            <a:ext cx="2683075" cy="3558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779" name="Google Shape;779;p92"/>
          <p:cNvSpPr txBox="1"/>
          <p:nvPr/>
        </p:nvSpPr>
        <p:spPr>
          <a:xfrm>
            <a:off x="698800" y="741325"/>
            <a:ext cx="22038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IoT 1.0: </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accent2"/>
                </a:solidFill>
                <a:latin typeface="Google Sans"/>
                <a:ea typeface="Google Sans"/>
                <a:cs typeface="Google Sans"/>
                <a:sym typeface="Google Sans"/>
              </a:rPr>
              <a:t>Internet</a:t>
            </a:r>
            <a:endParaRPr sz="3000">
              <a:solidFill>
                <a:schemeClr val="dk1"/>
              </a:solidFill>
              <a:latin typeface="Google Sans"/>
              <a:ea typeface="Google Sans"/>
              <a:cs typeface="Google Sans"/>
              <a:sym typeface="Google Sans"/>
            </a:endParaRPr>
          </a:p>
          <a:p>
            <a:pPr marL="0" lvl="0" indent="0" algn="ctr" rtl="0">
              <a:lnSpc>
                <a:spcPct val="90000"/>
              </a:lnSpc>
              <a:spcBef>
                <a:spcPts val="0"/>
              </a:spcBef>
              <a:spcAft>
                <a:spcPts val="0"/>
              </a:spcAft>
              <a:buNone/>
            </a:pPr>
            <a:r>
              <a:rPr lang="en" sz="3000">
                <a:solidFill>
                  <a:schemeClr val="dk1"/>
                </a:solidFill>
                <a:latin typeface="Google Sans"/>
                <a:ea typeface="Google Sans"/>
                <a:cs typeface="Google Sans"/>
                <a:sym typeface="Google Sans"/>
              </a:rPr>
              <a:t>of Things</a:t>
            </a:r>
            <a:endParaRPr/>
          </a:p>
        </p:txBody>
      </p:sp>
      <p:sp>
        <p:nvSpPr>
          <p:cNvPr id="780" name="Google Shape;780;p92"/>
          <p:cNvSpPr txBox="1">
            <a:spLocks noGrp="1"/>
          </p:cNvSpPr>
          <p:nvPr>
            <p:ph type="title" idx="4294967295"/>
          </p:nvPr>
        </p:nvSpPr>
        <p:spPr>
          <a:xfrm>
            <a:off x="698800" y="2905025"/>
            <a:ext cx="2203800" cy="53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IoT 2.0: </a:t>
            </a:r>
            <a:r>
              <a:rPr lang="en">
                <a:solidFill>
                  <a:schemeClr val="accent4"/>
                </a:solidFill>
              </a:rPr>
              <a:t>Intelligence</a:t>
            </a:r>
            <a:r>
              <a:rPr lang="en">
                <a:solidFill>
                  <a:schemeClr val="dk1"/>
                </a:solidFill>
              </a:rPr>
              <a:t> on Things</a:t>
            </a:r>
            <a:endParaRPr/>
          </a:p>
        </p:txBody>
      </p:sp>
      <p:sp>
        <p:nvSpPr>
          <p:cNvPr id="781" name="Google Shape;781;p92"/>
          <p:cNvSpPr/>
          <p:nvPr/>
        </p:nvSpPr>
        <p:spPr>
          <a:xfrm rot="5400000">
            <a:off x="1462300" y="2269725"/>
            <a:ext cx="676800" cy="5385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2"/>
          <p:cNvSpPr/>
          <p:nvPr/>
        </p:nvSpPr>
        <p:spPr>
          <a:xfrm>
            <a:off x="654100" y="597150"/>
            <a:ext cx="2293200" cy="39492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2"/>
          <p:cNvSpPr txBox="1"/>
          <p:nvPr/>
        </p:nvSpPr>
        <p:spPr>
          <a:xfrm>
            <a:off x="3293225" y="768150"/>
            <a:ext cx="3682800" cy="36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0" b="1">
                <a:solidFill>
                  <a:schemeClr val="accent3"/>
                </a:solidFill>
                <a:latin typeface="Google Sans"/>
                <a:ea typeface="Google Sans"/>
                <a:cs typeface="Google Sans"/>
                <a:sym typeface="Google Sans"/>
              </a:rPr>
              <a:t>B</a:t>
            </a:r>
            <a:r>
              <a:rPr lang="en" sz="3600" b="1">
                <a:solidFill>
                  <a:schemeClr val="accent3"/>
                </a:solidFill>
                <a:latin typeface="Google Sans"/>
                <a:ea typeface="Google Sans"/>
                <a:cs typeface="Google Sans"/>
                <a:sym typeface="Google Sans"/>
              </a:rPr>
              <a:t>andwidth</a:t>
            </a:r>
            <a:endParaRPr sz="3600">
              <a:solidFill>
                <a:schemeClr val="accent3"/>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4"/>
                </a:solidFill>
                <a:latin typeface="Google Sans"/>
                <a:ea typeface="Google Sans"/>
                <a:cs typeface="Google Sans"/>
                <a:sym typeface="Google Sans"/>
              </a:rPr>
              <a:t>L</a:t>
            </a:r>
            <a:r>
              <a:rPr lang="en" sz="3600" b="1">
                <a:solidFill>
                  <a:schemeClr val="accent4"/>
                </a:solidFill>
                <a:latin typeface="Google Sans"/>
                <a:ea typeface="Google Sans"/>
                <a:cs typeface="Google Sans"/>
                <a:sym typeface="Google Sans"/>
              </a:rPr>
              <a:t>atency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1"/>
                </a:solidFill>
                <a:latin typeface="Google Sans"/>
                <a:ea typeface="Google Sans"/>
                <a:cs typeface="Google Sans"/>
                <a:sym typeface="Google Sans"/>
              </a:rPr>
              <a:t>E</a:t>
            </a:r>
            <a:r>
              <a:rPr lang="en" sz="3600" b="1">
                <a:solidFill>
                  <a:schemeClr val="accent1"/>
                </a:solidFill>
                <a:latin typeface="Google Sans"/>
                <a:ea typeface="Google Sans"/>
                <a:cs typeface="Google Sans"/>
                <a:sym typeface="Google Sans"/>
              </a:rPr>
              <a:t>nergy</a:t>
            </a:r>
            <a:endParaRPr sz="3600" b="1">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chemeClr val="accent2"/>
                </a:solidFill>
                <a:latin typeface="Google Sans"/>
                <a:ea typeface="Google Sans"/>
                <a:cs typeface="Google Sans"/>
                <a:sym typeface="Google Sans"/>
              </a:rPr>
              <a:t>R</a:t>
            </a:r>
            <a:r>
              <a:rPr lang="en" sz="3600" b="1">
                <a:solidFill>
                  <a:schemeClr val="accent2"/>
                </a:solidFill>
                <a:latin typeface="Google Sans"/>
                <a:ea typeface="Google Sans"/>
                <a:cs typeface="Google Sans"/>
                <a:sym typeface="Google Sans"/>
              </a:rPr>
              <a:t>eliability</a:t>
            </a:r>
            <a:endParaRPr sz="3600">
              <a:solidFill>
                <a:schemeClr val="accent4"/>
              </a:solidFill>
              <a:latin typeface="Google Sans"/>
              <a:ea typeface="Google Sans"/>
              <a:cs typeface="Google Sans"/>
              <a:sym typeface="Google Sans"/>
            </a:endParaRPr>
          </a:p>
          <a:p>
            <a:pPr marL="0" lvl="0" indent="0" algn="l" rtl="0">
              <a:spcBef>
                <a:spcPts val="0"/>
              </a:spcBef>
              <a:spcAft>
                <a:spcPts val="0"/>
              </a:spcAft>
              <a:buNone/>
            </a:pPr>
            <a:r>
              <a:rPr lang="en" sz="5000" b="1">
                <a:solidFill>
                  <a:srgbClr val="9900FF"/>
                </a:solidFill>
                <a:latin typeface="Google Sans"/>
                <a:ea typeface="Google Sans"/>
                <a:cs typeface="Google Sans"/>
                <a:sym typeface="Google Sans"/>
              </a:rPr>
              <a:t>P</a:t>
            </a:r>
            <a:r>
              <a:rPr lang="en" sz="3600" b="1">
                <a:solidFill>
                  <a:srgbClr val="9900FF"/>
                </a:solidFill>
                <a:latin typeface="Google Sans"/>
                <a:ea typeface="Google Sans"/>
                <a:cs typeface="Google Sans"/>
                <a:sym typeface="Google Sans"/>
              </a:rPr>
              <a:t>rivacy</a:t>
            </a:r>
            <a:endParaRPr sz="3600" b="1">
              <a:solidFill>
                <a:srgbClr val="9900FF"/>
              </a:solidFill>
              <a:latin typeface="Google Sans"/>
              <a:ea typeface="Google Sans"/>
              <a:cs typeface="Google Sans"/>
              <a:sym typeface="Google Sans"/>
            </a:endParaRPr>
          </a:p>
        </p:txBody>
      </p:sp>
      <p:sp>
        <p:nvSpPr>
          <p:cNvPr id="784" name="Google Shape;784;p92"/>
          <p:cNvSpPr/>
          <p:nvPr/>
        </p:nvSpPr>
        <p:spPr>
          <a:xfrm>
            <a:off x="6218050" y="1343775"/>
            <a:ext cx="2697600" cy="2390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rgbClr val="FFFFFF"/>
                </a:solidFill>
              </a:rPr>
              <a:t>TinyML to the rescue!</a:t>
            </a:r>
            <a:endParaRPr sz="2900" b="1">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790" name="Google Shape;790;p93"/>
          <p:cNvPicPr preferRelativeResize="0"/>
          <p:nvPr/>
        </p:nvPicPr>
        <p:blipFill>
          <a:blip r:embed="rId3">
            <a:alphaModFix/>
          </a:blip>
          <a:stretch>
            <a:fillRect/>
          </a:stretch>
        </p:blipFill>
        <p:spPr>
          <a:xfrm>
            <a:off x="152400" y="152400"/>
            <a:ext cx="4407749" cy="4838700"/>
          </a:xfrm>
          <a:prstGeom prst="rect">
            <a:avLst/>
          </a:prstGeom>
          <a:noFill/>
          <a:ln>
            <a:noFill/>
          </a:ln>
        </p:spPr>
      </p:pic>
      <p:pic>
        <p:nvPicPr>
          <p:cNvPr id="791" name="Google Shape;791;p93"/>
          <p:cNvPicPr preferRelativeResize="0"/>
          <p:nvPr/>
        </p:nvPicPr>
        <p:blipFill>
          <a:blip r:embed="rId4">
            <a:alphaModFix/>
          </a:blip>
          <a:stretch>
            <a:fillRect/>
          </a:stretch>
        </p:blipFill>
        <p:spPr>
          <a:xfrm>
            <a:off x="2761653" y="832725"/>
            <a:ext cx="2428595" cy="5143501"/>
          </a:xfrm>
          <a:prstGeom prst="rect">
            <a:avLst/>
          </a:prstGeom>
          <a:noFill/>
          <a:ln>
            <a:noFill/>
          </a:ln>
        </p:spPr>
      </p:pic>
      <p:pic>
        <p:nvPicPr>
          <p:cNvPr id="792" name="Google Shape;792;p93"/>
          <p:cNvPicPr preferRelativeResize="0"/>
          <p:nvPr/>
        </p:nvPicPr>
        <p:blipFill>
          <a:blip r:embed="rId5">
            <a:alphaModFix/>
          </a:blip>
          <a:stretch>
            <a:fillRect/>
          </a:stretch>
        </p:blipFill>
        <p:spPr>
          <a:xfrm>
            <a:off x="4318674" y="2224975"/>
            <a:ext cx="4685403" cy="5143501"/>
          </a:xfrm>
          <a:prstGeom prst="rect">
            <a:avLst/>
          </a:prstGeom>
          <a:noFill/>
          <a:ln>
            <a:noFill/>
          </a:ln>
        </p:spPr>
      </p:pic>
      <p:pic>
        <p:nvPicPr>
          <p:cNvPr id="793" name="Google Shape;793;p93"/>
          <p:cNvPicPr preferRelativeResize="0"/>
          <p:nvPr/>
        </p:nvPicPr>
        <p:blipFill>
          <a:blip r:embed="rId6">
            <a:alphaModFix/>
          </a:blip>
          <a:stretch>
            <a:fillRect/>
          </a:stretch>
        </p:blipFill>
        <p:spPr>
          <a:xfrm>
            <a:off x="5501974" y="-235075"/>
            <a:ext cx="2668098" cy="4838700"/>
          </a:xfrm>
          <a:prstGeom prst="rect">
            <a:avLst/>
          </a:prstGeom>
          <a:noFill/>
          <a:ln>
            <a:noFill/>
          </a:ln>
        </p:spPr>
      </p:pic>
      <p:pic>
        <p:nvPicPr>
          <p:cNvPr id="794" name="Google Shape;794;p93"/>
          <p:cNvPicPr preferRelativeResize="0"/>
          <p:nvPr/>
        </p:nvPicPr>
        <p:blipFill>
          <a:blip r:embed="rId7">
            <a:alphaModFix/>
          </a:blip>
          <a:stretch>
            <a:fillRect/>
          </a:stretch>
        </p:blipFill>
        <p:spPr>
          <a:xfrm>
            <a:off x="1475374" y="1447550"/>
            <a:ext cx="4685403" cy="5143501"/>
          </a:xfrm>
          <a:prstGeom prst="rect">
            <a:avLst/>
          </a:prstGeom>
          <a:noFill/>
          <a:ln>
            <a:noFill/>
          </a:ln>
        </p:spPr>
      </p:pic>
      <p:pic>
        <p:nvPicPr>
          <p:cNvPr id="795" name="Google Shape;795;p93"/>
          <p:cNvPicPr preferRelativeResize="0"/>
          <p:nvPr/>
        </p:nvPicPr>
        <p:blipFill>
          <a:blip r:embed="rId8">
            <a:alphaModFix/>
          </a:blip>
          <a:stretch>
            <a:fillRect/>
          </a:stretch>
        </p:blipFill>
        <p:spPr>
          <a:xfrm>
            <a:off x="4491640" y="311900"/>
            <a:ext cx="4688771"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animEffect transition="in" filter="fade">
                                      <p:cBhvr>
                                        <p:cTn id="7" dur="1000"/>
                                        <p:tgtEl>
                                          <p:spTgt spid="7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1"/>
                                        </p:tgtEl>
                                        <p:attrNameLst>
                                          <p:attrName>style.visibility</p:attrName>
                                        </p:attrNameLst>
                                      </p:cBhvr>
                                      <p:to>
                                        <p:strVal val="visible"/>
                                      </p:to>
                                    </p:set>
                                    <p:animEffect transition="in" filter="fade">
                                      <p:cBhvr>
                                        <p:cTn id="12" dur="1000"/>
                                        <p:tgtEl>
                                          <p:spTgt spid="7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2"/>
                                        </p:tgtEl>
                                        <p:attrNameLst>
                                          <p:attrName>style.visibility</p:attrName>
                                        </p:attrNameLst>
                                      </p:cBhvr>
                                      <p:to>
                                        <p:strVal val="visible"/>
                                      </p:to>
                                    </p:set>
                                    <p:animEffect transition="in" filter="fade">
                                      <p:cBhvr>
                                        <p:cTn id="17" dur="1000"/>
                                        <p:tgtEl>
                                          <p:spTgt spid="7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3"/>
                                        </p:tgtEl>
                                        <p:attrNameLst>
                                          <p:attrName>style.visibility</p:attrName>
                                        </p:attrNameLst>
                                      </p:cBhvr>
                                      <p:to>
                                        <p:strVal val="visible"/>
                                      </p:to>
                                    </p:set>
                                    <p:animEffect transition="in" filter="fade">
                                      <p:cBhvr>
                                        <p:cTn id="22" dur="1000"/>
                                        <p:tgtEl>
                                          <p:spTgt spid="7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4"/>
                                        </p:tgtEl>
                                        <p:attrNameLst>
                                          <p:attrName>style.visibility</p:attrName>
                                        </p:attrNameLst>
                                      </p:cBhvr>
                                      <p:to>
                                        <p:strVal val="visible"/>
                                      </p:to>
                                    </p:set>
                                    <p:animEffect transition="in" filter="fade">
                                      <p:cBhvr>
                                        <p:cTn id="27" dur="1000"/>
                                        <p:tgtEl>
                                          <p:spTgt spid="7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5"/>
                                        </p:tgtEl>
                                        <p:attrNameLst>
                                          <p:attrName>style.visibility</p:attrName>
                                        </p:attrNameLst>
                                      </p:cBhvr>
                                      <p:to>
                                        <p:strVal val="visible"/>
                                      </p:to>
                                    </p:set>
                                    <p:animEffect transition="in" filter="fade">
                                      <p:cBhvr>
                                        <p:cTn id="32" dur="1000"/>
                                        <p:tgtEl>
                                          <p:spTgt spid="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94"/>
          <p:cNvSpPr txBox="1">
            <a:spLocks noGrp="1"/>
          </p:cNvSpPr>
          <p:nvPr>
            <p:ph type="title"/>
          </p:nvPr>
        </p:nvSpPr>
        <p:spPr>
          <a:xfrm>
            <a:off x="344500" y="264375"/>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Forecast</a:t>
            </a:r>
            <a:endParaRPr/>
          </a:p>
        </p:txBody>
      </p:sp>
      <p:sp>
        <p:nvSpPr>
          <p:cNvPr id="801" name="Google Shape;801;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802" name="Google Shape;802;p94"/>
          <p:cNvPicPr preferRelativeResize="0"/>
          <p:nvPr/>
        </p:nvPicPr>
        <p:blipFill>
          <a:blip r:embed="rId3">
            <a:alphaModFix/>
          </a:blip>
          <a:stretch>
            <a:fillRect/>
          </a:stretch>
        </p:blipFill>
        <p:spPr>
          <a:xfrm>
            <a:off x="1320338" y="888260"/>
            <a:ext cx="6503326" cy="3366975"/>
          </a:xfrm>
          <a:prstGeom prst="rect">
            <a:avLst/>
          </a:prstGeom>
          <a:noFill/>
          <a:ln>
            <a:noFill/>
          </a:ln>
          <a:effectLst>
            <a:outerShdw blurRad="57150" dist="19050" dir="5400000" algn="bl" rotWithShape="0">
              <a:srgbClr val="000000">
                <a:alpha val="50000"/>
              </a:srgbClr>
            </a:outerShdw>
          </a:effectLst>
        </p:spPr>
      </p:pic>
      <p:sp>
        <p:nvSpPr>
          <p:cNvPr id="803" name="Google Shape;803;p94"/>
          <p:cNvSpPr txBox="1"/>
          <p:nvPr/>
        </p:nvSpPr>
        <p:spPr>
          <a:xfrm>
            <a:off x="1320350" y="425522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solidFill>
                  <a:schemeClr val="dk2"/>
                </a:solidFill>
              </a:rPr>
              <a:t>Source: ABI Research: TinyML</a:t>
            </a:r>
            <a:endParaRPr sz="1000" i="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424" name="Google Shape;424;p67"/>
          <p:cNvSpPr/>
          <p:nvPr/>
        </p:nvSpPr>
        <p:spPr>
          <a:xfrm>
            <a:off x="1994400" y="682949"/>
            <a:ext cx="5002800" cy="3777600"/>
          </a:xfrm>
          <a:prstGeom prst="roundRect">
            <a:avLst>
              <a:gd name="adj" fmla="val 16667"/>
            </a:avLst>
          </a:prstGeom>
          <a:solidFill>
            <a:srgbClr val="34A853"/>
          </a:solidFill>
          <a:ln>
            <a:noFill/>
          </a:ln>
          <a:effectLst>
            <a:outerShdw dist="114300" dir="28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300"/>
          </a:p>
        </p:txBody>
      </p:sp>
      <p:sp>
        <p:nvSpPr>
          <p:cNvPr id="425" name="Google Shape;425;p67"/>
          <p:cNvSpPr/>
          <p:nvPr/>
        </p:nvSpPr>
        <p:spPr>
          <a:xfrm>
            <a:off x="3117620" y="1469954"/>
            <a:ext cx="3690600" cy="2786700"/>
          </a:xfrm>
          <a:prstGeom prst="roundRect">
            <a:avLst>
              <a:gd name="adj" fmla="val 16667"/>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00"/>
          </a:p>
        </p:txBody>
      </p:sp>
      <p:sp>
        <p:nvSpPr>
          <p:cNvPr id="426" name="Google Shape;426;p67"/>
          <p:cNvSpPr txBox="1"/>
          <p:nvPr/>
        </p:nvSpPr>
        <p:spPr>
          <a:xfrm>
            <a:off x="2736449" y="703200"/>
            <a:ext cx="3518700" cy="5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Google Sans"/>
                <a:ea typeface="Google Sans"/>
                <a:cs typeface="Google Sans"/>
                <a:sym typeface="Google Sans"/>
              </a:rPr>
              <a:t>A</a:t>
            </a:r>
            <a:r>
              <a:rPr lang="en" sz="2500">
                <a:solidFill>
                  <a:srgbClr val="FFFFFF"/>
                </a:solidFill>
                <a:latin typeface="Google Sans"/>
                <a:ea typeface="Google Sans"/>
                <a:cs typeface="Google Sans"/>
                <a:sym typeface="Google Sans"/>
              </a:rPr>
              <a:t>rtificial</a:t>
            </a:r>
            <a:r>
              <a:rPr lang="en" sz="2500" b="1">
                <a:solidFill>
                  <a:srgbClr val="FFFFFF"/>
                </a:solidFill>
                <a:latin typeface="Google Sans"/>
                <a:ea typeface="Google Sans"/>
                <a:cs typeface="Google Sans"/>
                <a:sym typeface="Google Sans"/>
              </a:rPr>
              <a:t> I</a:t>
            </a:r>
            <a:r>
              <a:rPr lang="en" sz="2500">
                <a:solidFill>
                  <a:srgbClr val="FFFFFF"/>
                </a:solidFill>
                <a:latin typeface="Google Sans"/>
                <a:ea typeface="Google Sans"/>
                <a:cs typeface="Google Sans"/>
                <a:sym typeface="Google Sans"/>
              </a:rPr>
              <a:t>ntelligence</a:t>
            </a:r>
            <a:endParaRPr sz="2500">
              <a:solidFill>
                <a:srgbClr val="FFFFFF"/>
              </a:solidFill>
              <a:latin typeface="Google Sans"/>
              <a:ea typeface="Google Sans"/>
              <a:cs typeface="Google Sans"/>
              <a:sym typeface="Google Sans"/>
            </a:endParaRPr>
          </a:p>
        </p:txBody>
      </p:sp>
      <p:sp>
        <p:nvSpPr>
          <p:cNvPr id="427" name="Google Shape;427;p67"/>
          <p:cNvSpPr txBox="1"/>
          <p:nvPr/>
        </p:nvSpPr>
        <p:spPr>
          <a:xfrm>
            <a:off x="3203574" y="1482750"/>
            <a:ext cx="3518700" cy="58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FFFFF"/>
                </a:solidFill>
                <a:latin typeface="Google Sans"/>
                <a:ea typeface="Google Sans"/>
                <a:cs typeface="Google Sans"/>
                <a:sym typeface="Google Sans"/>
              </a:rPr>
              <a:t>M</a:t>
            </a:r>
            <a:r>
              <a:rPr lang="en" sz="2500">
                <a:solidFill>
                  <a:srgbClr val="FFFFFF"/>
                </a:solidFill>
                <a:latin typeface="Google Sans"/>
                <a:ea typeface="Google Sans"/>
                <a:cs typeface="Google Sans"/>
                <a:sym typeface="Google Sans"/>
              </a:rPr>
              <a:t>achine</a:t>
            </a:r>
            <a:r>
              <a:rPr lang="en" sz="2500" b="1">
                <a:solidFill>
                  <a:srgbClr val="FFFFFF"/>
                </a:solidFill>
                <a:latin typeface="Google Sans"/>
                <a:ea typeface="Google Sans"/>
                <a:cs typeface="Google Sans"/>
                <a:sym typeface="Google Sans"/>
              </a:rPr>
              <a:t> L</a:t>
            </a:r>
            <a:r>
              <a:rPr lang="en" sz="2500">
                <a:solidFill>
                  <a:srgbClr val="FFFFFF"/>
                </a:solidFill>
                <a:latin typeface="Google Sans"/>
                <a:ea typeface="Google Sans"/>
                <a:cs typeface="Google Sans"/>
                <a:sym typeface="Google Sans"/>
              </a:rPr>
              <a:t>earning</a:t>
            </a:r>
            <a:endParaRPr sz="2500">
              <a:solidFill>
                <a:srgbClr val="FFFFFF"/>
              </a:solidFill>
              <a:latin typeface="Google Sans"/>
              <a:ea typeface="Google Sans"/>
              <a:cs typeface="Google Sans"/>
              <a:sym typeface="Google Sans"/>
            </a:endParaRPr>
          </a:p>
        </p:txBody>
      </p:sp>
      <p:pic>
        <p:nvPicPr>
          <p:cNvPr id="428" name="Google Shape;428;p67"/>
          <p:cNvPicPr preferRelativeResize="0"/>
          <p:nvPr/>
        </p:nvPicPr>
        <p:blipFill>
          <a:blip r:embed="rId3">
            <a:alphaModFix/>
          </a:blip>
          <a:stretch>
            <a:fillRect/>
          </a:stretch>
        </p:blipFill>
        <p:spPr>
          <a:xfrm>
            <a:off x="4080024" y="2341033"/>
            <a:ext cx="1765801" cy="1765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8"/>
          <p:cNvSpPr/>
          <p:nvPr/>
        </p:nvSpPr>
        <p:spPr>
          <a:xfrm>
            <a:off x="477250" y="2059950"/>
            <a:ext cx="2242200" cy="2562900"/>
          </a:xfrm>
          <a:prstGeom prst="rect">
            <a:avLst/>
          </a:prstGeom>
          <a:solidFill>
            <a:schemeClr val="lt2"/>
          </a:solidFill>
          <a:ln>
            <a:noFill/>
          </a:ln>
          <a:effectLst>
            <a:outerShdw dist="133350" dir="2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8"/>
          <p:cNvSpPr/>
          <p:nvPr/>
        </p:nvSpPr>
        <p:spPr>
          <a:xfrm>
            <a:off x="3644850" y="2308113"/>
            <a:ext cx="1854300" cy="1854300"/>
          </a:xfrm>
          <a:prstGeom prst="cube">
            <a:avLst>
              <a:gd name="adj" fmla="val 1726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b="1">
                <a:solidFill>
                  <a:srgbClr val="FFFFFF"/>
                </a:solidFill>
                <a:latin typeface="Google Sans"/>
                <a:ea typeface="Google Sans"/>
                <a:cs typeface="Google Sans"/>
                <a:sym typeface="Google Sans"/>
              </a:rPr>
              <a:t>ML</a:t>
            </a:r>
            <a:endParaRPr sz="3100" b="1">
              <a:solidFill>
                <a:srgbClr val="FFFFFF"/>
              </a:solidFill>
              <a:latin typeface="Google Sans"/>
              <a:ea typeface="Google Sans"/>
              <a:cs typeface="Google Sans"/>
              <a:sym typeface="Google Sans"/>
            </a:endParaRPr>
          </a:p>
        </p:txBody>
      </p:sp>
      <p:cxnSp>
        <p:nvCxnSpPr>
          <p:cNvPr id="435" name="Google Shape;435;p68"/>
          <p:cNvCxnSpPr>
            <a:stCxn id="434" idx="5"/>
            <a:endCxn id="436" idx="1"/>
          </p:cNvCxnSpPr>
          <p:nvPr/>
        </p:nvCxnSpPr>
        <p:spPr>
          <a:xfrm>
            <a:off x="5499150" y="3075228"/>
            <a:ext cx="1313400" cy="266100"/>
          </a:xfrm>
          <a:prstGeom prst="curvedConnector3">
            <a:avLst>
              <a:gd name="adj1" fmla="val 50004"/>
            </a:avLst>
          </a:prstGeom>
          <a:noFill/>
          <a:ln w="76200" cap="flat" cmpd="sng">
            <a:solidFill>
              <a:schemeClr val="accent3"/>
            </a:solidFill>
            <a:prstDash val="dash"/>
            <a:round/>
            <a:headEnd type="none" w="med" len="med"/>
            <a:tailEnd type="none" w="med" len="med"/>
          </a:ln>
        </p:spPr>
      </p:cxnSp>
      <p:sp>
        <p:nvSpPr>
          <p:cNvPr id="436" name="Google Shape;436;p68"/>
          <p:cNvSpPr/>
          <p:nvPr/>
        </p:nvSpPr>
        <p:spPr>
          <a:xfrm>
            <a:off x="6812650" y="3065397"/>
            <a:ext cx="1461900" cy="5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Google Sans"/>
                <a:ea typeface="Google Sans"/>
                <a:cs typeface="Google Sans"/>
                <a:sym typeface="Google Sans"/>
              </a:rPr>
              <a:t>RULES</a:t>
            </a:r>
            <a:endParaRPr sz="2200" b="1">
              <a:solidFill>
                <a:srgbClr val="FFFFFF"/>
              </a:solidFill>
              <a:latin typeface="Google Sans"/>
              <a:ea typeface="Google Sans"/>
              <a:cs typeface="Google Sans"/>
              <a:sym typeface="Google Sans"/>
            </a:endParaRPr>
          </a:p>
        </p:txBody>
      </p:sp>
      <p:sp>
        <p:nvSpPr>
          <p:cNvPr id="437" name="Google Shape;437;p68"/>
          <p:cNvSpPr txBox="1">
            <a:spLocks noGrp="1"/>
          </p:cNvSpPr>
          <p:nvPr>
            <p:ph type="title" idx="4294967295"/>
          </p:nvPr>
        </p:nvSpPr>
        <p:spPr>
          <a:xfrm>
            <a:off x="344500" y="603900"/>
            <a:ext cx="3518700" cy="9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 works by </a:t>
            </a:r>
            <a:r>
              <a:rPr lang="en" b="1"/>
              <a:t>Training</a:t>
            </a:r>
            <a:r>
              <a:rPr lang="en"/>
              <a:t> a model</a:t>
            </a:r>
            <a:endParaRPr/>
          </a:p>
        </p:txBody>
      </p:sp>
      <p:sp>
        <p:nvSpPr>
          <p:cNvPr id="438" name="Google Shape;438;p68"/>
          <p:cNvSpPr/>
          <p:nvPr/>
        </p:nvSpPr>
        <p:spPr>
          <a:xfrm>
            <a:off x="1598288" y="4226450"/>
            <a:ext cx="1121100" cy="396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LABELS</a:t>
            </a:r>
            <a:endParaRPr sz="1600" b="1">
              <a:solidFill>
                <a:srgbClr val="FFFFFF"/>
              </a:solidFill>
              <a:latin typeface="Google Sans"/>
              <a:ea typeface="Google Sans"/>
              <a:cs typeface="Google Sans"/>
              <a:sym typeface="Google Sans"/>
            </a:endParaRPr>
          </a:p>
        </p:txBody>
      </p:sp>
      <p:cxnSp>
        <p:nvCxnSpPr>
          <p:cNvPr id="439" name="Google Shape;439;p68"/>
          <p:cNvCxnSpPr>
            <a:stCxn id="433" idx="3"/>
            <a:endCxn id="434" idx="2"/>
          </p:cNvCxnSpPr>
          <p:nvPr/>
        </p:nvCxnSpPr>
        <p:spPr>
          <a:xfrm>
            <a:off x="2719450" y="3341400"/>
            <a:ext cx="925500" cy="54000"/>
          </a:xfrm>
          <a:prstGeom prst="curvedConnector3">
            <a:avLst>
              <a:gd name="adj1" fmla="val 34238"/>
            </a:avLst>
          </a:prstGeom>
          <a:noFill/>
          <a:ln w="76200" cap="flat" cmpd="sng">
            <a:solidFill>
              <a:schemeClr val="accent1"/>
            </a:solidFill>
            <a:prstDash val="solid"/>
            <a:round/>
            <a:headEnd type="none" w="med" len="med"/>
            <a:tailEnd type="oval" w="med" len="med"/>
          </a:ln>
        </p:spPr>
      </p:cxnSp>
      <p:sp>
        <p:nvSpPr>
          <p:cNvPr id="440" name="Google Shape;440;p68"/>
          <p:cNvSpPr/>
          <p:nvPr/>
        </p:nvSpPr>
        <p:spPr>
          <a:xfrm>
            <a:off x="477250" y="4226450"/>
            <a:ext cx="1121100" cy="39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INPUTS</a:t>
            </a:r>
            <a:endParaRPr sz="1600" b="1">
              <a:solidFill>
                <a:srgbClr val="FFFFFF"/>
              </a:solidFill>
              <a:latin typeface="Google Sans"/>
              <a:ea typeface="Google Sans"/>
              <a:cs typeface="Google Sans"/>
              <a:sym typeface="Google Sans"/>
            </a:endParaRPr>
          </a:p>
        </p:txBody>
      </p:sp>
      <p:pic>
        <p:nvPicPr>
          <p:cNvPr id="441" name="Google Shape;441;p68"/>
          <p:cNvPicPr preferRelativeResize="0"/>
          <p:nvPr/>
        </p:nvPicPr>
        <p:blipFill>
          <a:blip r:embed="rId3">
            <a:alphaModFix/>
          </a:blip>
          <a:stretch>
            <a:fillRect/>
          </a:stretch>
        </p:blipFill>
        <p:spPr>
          <a:xfrm>
            <a:off x="3554250" y="517050"/>
            <a:ext cx="1143000" cy="1143000"/>
          </a:xfrm>
          <a:prstGeom prst="rect">
            <a:avLst/>
          </a:prstGeom>
          <a:noFill/>
          <a:ln>
            <a:noFill/>
          </a:ln>
        </p:spPr>
      </p:pic>
      <p:sp>
        <p:nvSpPr>
          <p:cNvPr id="442" name="Google Shape;442;p68"/>
          <p:cNvSpPr/>
          <p:nvPr/>
        </p:nvSpPr>
        <p:spPr>
          <a:xfrm>
            <a:off x="582874" y="2165350"/>
            <a:ext cx="919163" cy="731736"/>
          </a:xfrm>
          <a:custGeom>
            <a:avLst/>
            <a:gdLst/>
            <a:ahLst/>
            <a:cxnLst/>
            <a:rect l="l" t="t" r="r" b="b"/>
            <a:pathLst>
              <a:path w="190500" h="152445" extrusionOk="0">
                <a:moveTo>
                  <a:pt x="42714" y="57718"/>
                </a:moveTo>
                <a:cubicBezTo>
                  <a:pt x="42714" y="57718"/>
                  <a:pt x="24933" y="50774"/>
                  <a:pt x="24933" y="27380"/>
                </a:cubicBezTo>
                <a:cubicBezTo>
                  <a:pt x="24933" y="9237"/>
                  <a:pt x="35614" y="8732"/>
                  <a:pt x="40425" y="9418"/>
                </a:cubicBezTo>
                <a:cubicBezTo>
                  <a:pt x="41912" y="9625"/>
                  <a:pt x="43387" y="9017"/>
                  <a:pt x="44292" y="7814"/>
                </a:cubicBezTo>
                <a:cubicBezTo>
                  <a:pt x="45986" y="5564"/>
                  <a:pt x="44951" y="2305"/>
                  <a:pt x="42274" y="1452"/>
                </a:cubicBezTo>
                <a:cubicBezTo>
                  <a:pt x="33274" y="-1419"/>
                  <a:pt x="15544" y="-3075"/>
                  <a:pt x="13488" y="27380"/>
                </a:cubicBezTo>
                <a:cubicBezTo>
                  <a:pt x="13488" y="27380"/>
                  <a:pt x="11910" y="48808"/>
                  <a:pt x="30481" y="67495"/>
                </a:cubicBezTo>
                <a:lnTo>
                  <a:pt x="26135" y="93941"/>
                </a:lnTo>
                <a:cubicBezTo>
                  <a:pt x="26135" y="93941"/>
                  <a:pt x="20536" y="104752"/>
                  <a:pt x="13462" y="108308"/>
                </a:cubicBezTo>
                <a:cubicBezTo>
                  <a:pt x="6388" y="111864"/>
                  <a:pt x="0" y="140702"/>
                  <a:pt x="0" y="140702"/>
                </a:cubicBezTo>
                <a:lnTo>
                  <a:pt x="16630" y="152445"/>
                </a:lnTo>
                <a:cubicBezTo>
                  <a:pt x="16630" y="152445"/>
                  <a:pt x="23071" y="143767"/>
                  <a:pt x="13591" y="137832"/>
                </a:cubicBezTo>
                <a:cubicBezTo>
                  <a:pt x="14626" y="138388"/>
                  <a:pt x="15376" y="120645"/>
                  <a:pt x="24584" y="117153"/>
                </a:cubicBezTo>
                <a:cubicBezTo>
                  <a:pt x="35666" y="112951"/>
                  <a:pt x="41951" y="110623"/>
                  <a:pt x="41951" y="110623"/>
                </a:cubicBezTo>
                <a:lnTo>
                  <a:pt x="39973" y="127357"/>
                </a:lnTo>
                <a:lnTo>
                  <a:pt x="51029" y="151423"/>
                </a:lnTo>
                <a:lnTo>
                  <a:pt x="71177" y="151423"/>
                </a:lnTo>
                <a:cubicBezTo>
                  <a:pt x="71177" y="151423"/>
                  <a:pt x="74617" y="138569"/>
                  <a:pt x="60289" y="142332"/>
                </a:cubicBezTo>
                <a:cubicBezTo>
                  <a:pt x="60289" y="142332"/>
                  <a:pt x="52206" y="138336"/>
                  <a:pt x="53784" y="130034"/>
                </a:cubicBezTo>
                <a:cubicBezTo>
                  <a:pt x="55362" y="121731"/>
                  <a:pt x="61685" y="121641"/>
                  <a:pt x="65642" y="110623"/>
                </a:cubicBezTo>
                <a:lnTo>
                  <a:pt x="102783" y="110623"/>
                </a:lnTo>
                <a:cubicBezTo>
                  <a:pt x="102783" y="110623"/>
                  <a:pt x="102136" y="129245"/>
                  <a:pt x="96136" y="135956"/>
                </a:cubicBezTo>
                <a:lnTo>
                  <a:pt x="96136" y="151410"/>
                </a:lnTo>
                <a:lnTo>
                  <a:pt x="116607" y="151410"/>
                </a:lnTo>
                <a:cubicBezTo>
                  <a:pt x="116607" y="151410"/>
                  <a:pt x="115676" y="141026"/>
                  <a:pt x="105576" y="142177"/>
                </a:cubicBezTo>
                <a:cubicBezTo>
                  <a:pt x="105576" y="142177"/>
                  <a:pt x="111473" y="115796"/>
                  <a:pt x="122142" y="112640"/>
                </a:cubicBezTo>
                <a:lnTo>
                  <a:pt x="135578" y="113041"/>
                </a:lnTo>
                <a:lnTo>
                  <a:pt x="142290" y="122132"/>
                </a:lnTo>
                <a:lnTo>
                  <a:pt x="172369" y="151410"/>
                </a:lnTo>
                <a:lnTo>
                  <a:pt x="190500" y="151410"/>
                </a:lnTo>
                <a:cubicBezTo>
                  <a:pt x="190500" y="151410"/>
                  <a:pt x="190500" y="138995"/>
                  <a:pt x="176857" y="141427"/>
                </a:cubicBezTo>
                <a:cubicBezTo>
                  <a:pt x="176857" y="141427"/>
                  <a:pt x="154549" y="115317"/>
                  <a:pt x="154937" y="110623"/>
                </a:cubicBezTo>
                <a:cubicBezTo>
                  <a:pt x="155325" y="105929"/>
                  <a:pt x="154148" y="81177"/>
                  <a:pt x="165994" y="74582"/>
                </a:cubicBezTo>
                <a:lnTo>
                  <a:pt x="178241" y="74582"/>
                </a:lnTo>
                <a:lnTo>
                  <a:pt x="184564" y="67495"/>
                </a:lnTo>
                <a:lnTo>
                  <a:pt x="177853" y="58908"/>
                </a:lnTo>
                <a:cubicBezTo>
                  <a:pt x="177853" y="58908"/>
                  <a:pt x="176275" y="51356"/>
                  <a:pt x="166796" y="50386"/>
                </a:cubicBezTo>
                <a:lnTo>
                  <a:pt x="166395" y="39407"/>
                </a:lnTo>
                <a:lnTo>
                  <a:pt x="156916" y="50386"/>
                </a:lnTo>
                <a:cubicBezTo>
                  <a:pt x="156916" y="50386"/>
                  <a:pt x="147825" y="51007"/>
                  <a:pt x="134789" y="64042"/>
                </a:cubicBezTo>
                <a:cubicBezTo>
                  <a:pt x="134789" y="64042"/>
                  <a:pt x="86191" y="57253"/>
                  <a:pt x="83424" y="55313"/>
                </a:cubicBezTo>
                <a:cubicBezTo>
                  <a:pt x="83411" y="55313"/>
                  <a:pt x="57159" y="50282"/>
                  <a:pt x="42714" y="57718"/>
                </a:cubicBezTo>
                <a:close/>
              </a:path>
              <a:path w="190500" h="152445" fill="none" extrusionOk="0">
                <a:moveTo>
                  <a:pt x="42714" y="57718"/>
                </a:moveTo>
                <a:cubicBezTo>
                  <a:pt x="42714" y="57718"/>
                  <a:pt x="24933" y="50774"/>
                  <a:pt x="24933" y="27380"/>
                </a:cubicBezTo>
                <a:cubicBezTo>
                  <a:pt x="24933" y="9237"/>
                  <a:pt x="35614" y="8732"/>
                  <a:pt x="40425" y="9418"/>
                </a:cubicBezTo>
                <a:cubicBezTo>
                  <a:pt x="41912" y="9625"/>
                  <a:pt x="43387" y="9017"/>
                  <a:pt x="44292" y="7814"/>
                </a:cubicBezTo>
                <a:cubicBezTo>
                  <a:pt x="45986" y="5564"/>
                  <a:pt x="44951" y="2305"/>
                  <a:pt x="42274" y="1452"/>
                </a:cubicBezTo>
                <a:cubicBezTo>
                  <a:pt x="33274" y="-1419"/>
                  <a:pt x="15544" y="-3075"/>
                  <a:pt x="13488" y="27380"/>
                </a:cubicBezTo>
                <a:cubicBezTo>
                  <a:pt x="13488" y="27380"/>
                  <a:pt x="11910" y="48808"/>
                  <a:pt x="30481" y="67495"/>
                </a:cubicBezTo>
                <a:lnTo>
                  <a:pt x="26135" y="93941"/>
                </a:lnTo>
                <a:cubicBezTo>
                  <a:pt x="26135" y="93941"/>
                  <a:pt x="20536" y="104752"/>
                  <a:pt x="13462" y="108308"/>
                </a:cubicBezTo>
                <a:cubicBezTo>
                  <a:pt x="6388" y="111864"/>
                  <a:pt x="0" y="140702"/>
                  <a:pt x="0" y="140702"/>
                </a:cubicBezTo>
                <a:lnTo>
                  <a:pt x="16630" y="152445"/>
                </a:lnTo>
                <a:cubicBezTo>
                  <a:pt x="16630" y="152445"/>
                  <a:pt x="23071" y="143767"/>
                  <a:pt x="13591" y="137832"/>
                </a:cubicBezTo>
                <a:cubicBezTo>
                  <a:pt x="14626" y="138388"/>
                  <a:pt x="15376" y="120645"/>
                  <a:pt x="24584" y="117153"/>
                </a:cubicBezTo>
                <a:cubicBezTo>
                  <a:pt x="35666" y="112951"/>
                  <a:pt x="41951" y="110623"/>
                  <a:pt x="41951" y="110623"/>
                </a:cubicBezTo>
                <a:lnTo>
                  <a:pt x="39973" y="127357"/>
                </a:lnTo>
                <a:lnTo>
                  <a:pt x="51029" y="151423"/>
                </a:lnTo>
                <a:lnTo>
                  <a:pt x="71177" y="151423"/>
                </a:lnTo>
                <a:cubicBezTo>
                  <a:pt x="71177" y="151423"/>
                  <a:pt x="74617" y="138569"/>
                  <a:pt x="60289" y="142332"/>
                </a:cubicBezTo>
                <a:cubicBezTo>
                  <a:pt x="60289" y="142332"/>
                  <a:pt x="52206" y="138336"/>
                  <a:pt x="53784" y="130034"/>
                </a:cubicBezTo>
                <a:cubicBezTo>
                  <a:pt x="55362" y="121731"/>
                  <a:pt x="61685" y="121641"/>
                  <a:pt x="65642" y="110623"/>
                </a:cubicBezTo>
                <a:lnTo>
                  <a:pt x="102783" y="110623"/>
                </a:lnTo>
                <a:cubicBezTo>
                  <a:pt x="102783" y="110623"/>
                  <a:pt x="102136" y="129245"/>
                  <a:pt x="96136" y="135956"/>
                </a:cubicBezTo>
                <a:lnTo>
                  <a:pt x="96136" y="151410"/>
                </a:lnTo>
                <a:lnTo>
                  <a:pt x="116607" y="151410"/>
                </a:lnTo>
                <a:cubicBezTo>
                  <a:pt x="116607" y="151410"/>
                  <a:pt x="115676" y="141026"/>
                  <a:pt x="105576" y="142177"/>
                </a:cubicBezTo>
                <a:cubicBezTo>
                  <a:pt x="105576" y="142177"/>
                  <a:pt x="111473" y="115796"/>
                  <a:pt x="122142" y="112640"/>
                </a:cubicBezTo>
                <a:lnTo>
                  <a:pt x="135578" y="113041"/>
                </a:lnTo>
                <a:lnTo>
                  <a:pt x="142290" y="122132"/>
                </a:lnTo>
                <a:lnTo>
                  <a:pt x="172369" y="151410"/>
                </a:lnTo>
                <a:lnTo>
                  <a:pt x="190500" y="151410"/>
                </a:lnTo>
                <a:cubicBezTo>
                  <a:pt x="190500" y="151410"/>
                  <a:pt x="190500" y="138995"/>
                  <a:pt x="176857" y="141427"/>
                </a:cubicBezTo>
                <a:cubicBezTo>
                  <a:pt x="176857" y="141427"/>
                  <a:pt x="154549" y="115317"/>
                  <a:pt x="154937" y="110623"/>
                </a:cubicBezTo>
                <a:cubicBezTo>
                  <a:pt x="155325" y="105929"/>
                  <a:pt x="154148" y="81177"/>
                  <a:pt x="165994" y="74582"/>
                </a:cubicBezTo>
                <a:lnTo>
                  <a:pt x="178241" y="74582"/>
                </a:lnTo>
                <a:lnTo>
                  <a:pt x="184564" y="67495"/>
                </a:lnTo>
                <a:lnTo>
                  <a:pt x="177853" y="58908"/>
                </a:lnTo>
                <a:cubicBezTo>
                  <a:pt x="177853" y="58908"/>
                  <a:pt x="176275" y="51356"/>
                  <a:pt x="166796" y="50386"/>
                </a:cubicBezTo>
                <a:lnTo>
                  <a:pt x="166395" y="39407"/>
                </a:lnTo>
                <a:lnTo>
                  <a:pt x="156916" y="50386"/>
                </a:lnTo>
                <a:cubicBezTo>
                  <a:pt x="156916" y="50386"/>
                  <a:pt x="147825" y="51007"/>
                  <a:pt x="134789" y="64042"/>
                </a:cubicBezTo>
                <a:cubicBezTo>
                  <a:pt x="134789" y="64042"/>
                  <a:pt x="86191" y="57253"/>
                  <a:pt x="83424" y="55313"/>
                </a:cubicBezTo>
                <a:cubicBezTo>
                  <a:pt x="83411" y="55313"/>
                  <a:pt x="57159" y="50282"/>
                  <a:pt x="42714" y="57718"/>
                </a:cubicBezTo>
                <a:close/>
              </a:path>
            </a:pathLst>
          </a:cu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br>
              <a:rPr lang="en" sz="600" b="1">
                <a:solidFill>
                  <a:srgbClr val="FFFFFF"/>
                </a:solidFill>
              </a:rPr>
            </a:br>
            <a:r>
              <a:rPr lang="en" sz="1100" b="1">
                <a:solidFill>
                  <a:srgbClr val="FFFFFF"/>
                </a:solidFill>
              </a:rPr>
              <a:t>CAT</a:t>
            </a:r>
            <a:endParaRPr sz="1100" b="1">
              <a:solidFill>
                <a:srgbClr val="FFFFFF"/>
              </a:solidFill>
            </a:endParaRPr>
          </a:p>
        </p:txBody>
      </p:sp>
      <p:sp>
        <p:nvSpPr>
          <p:cNvPr id="443" name="Google Shape;443;p68"/>
          <p:cNvSpPr/>
          <p:nvPr/>
        </p:nvSpPr>
        <p:spPr>
          <a:xfrm>
            <a:off x="559775" y="3195902"/>
            <a:ext cx="965359" cy="731713"/>
          </a:xfrm>
          <a:custGeom>
            <a:avLst/>
            <a:gdLst/>
            <a:ahLst/>
            <a:cxnLst/>
            <a:rect l="l" t="t" r="r" b="b"/>
            <a:pathLst>
              <a:path w="190500" h="157952" extrusionOk="0">
                <a:moveTo>
                  <a:pt x="44465" y="111795"/>
                </a:moveTo>
                <a:cubicBezTo>
                  <a:pt x="41858" y="118089"/>
                  <a:pt x="41268" y="123087"/>
                  <a:pt x="41815" y="127034"/>
                </a:cubicBezTo>
                <a:cubicBezTo>
                  <a:pt x="41815" y="127034"/>
                  <a:pt x="0" y="115712"/>
                  <a:pt x="0" y="85219"/>
                </a:cubicBezTo>
                <a:cubicBezTo>
                  <a:pt x="14" y="85233"/>
                  <a:pt x="20569" y="116145"/>
                  <a:pt x="44465" y="111795"/>
                </a:cubicBezTo>
                <a:close/>
                <a:moveTo>
                  <a:pt x="141347" y="4700"/>
                </a:moveTo>
                <a:cubicBezTo>
                  <a:pt x="137890" y="-543"/>
                  <a:pt x="134059" y="33"/>
                  <a:pt x="134059" y="33"/>
                </a:cubicBezTo>
                <a:cubicBezTo>
                  <a:pt x="134059" y="33"/>
                  <a:pt x="119943" y="15301"/>
                  <a:pt x="125128" y="14725"/>
                </a:cubicBezTo>
                <a:cubicBezTo>
                  <a:pt x="125820" y="14653"/>
                  <a:pt x="126713" y="14769"/>
                  <a:pt x="127721" y="15013"/>
                </a:cubicBezTo>
                <a:cubicBezTo>
                  <a:pt x="134347" y="16627"/>
                  <a:pt x="146519" y="23915"/>
                  <a:pt x="146158" y="20775"/>
                </a:cubicBezTo>
                <a:cubicBezTo>
                  <a:pt x="145208" y="12666"/>
                  <a:pt x="143335" y="7710"/>
                  <a:pt x="141347" y="4700"/>
                </a:cubicBezTo>
                <a:close/>
                <a:moveTo>
                  <a:pt x="124840" y="24794"/>
                </a:moveTo>
                <a:cubicBezTo>
                  <a:pt x="124178" y="30757"/>
                  <a:pt x="123083" y="37628"/>
                  <a:pt x="122104" y="43317"/>
                </a:cubicBezTo>
                <a:cubicBezTo>
                  <a:pt x="122104" y="43317"/>
                  <a:pt x="129839" y="55777"/>
                  <a:pt x="155291" y="55028"/>
                </a:cubicBezTo>
                <a:cubicBezTo>
                  <a:pt x="154441" y="50793"/>
                  <a:pt x="155190" y="46544"/>
                  <a:pt x="159698" y="41661"/>
                </a:cubicBezTo>
                <a:cubicBezTo>
                  <a:pt x="159698" y="41661"/>
                  <a:pt x="172086" y="38593"/>
                  <a:pt x="179864" y="38305"/>
                </a:cubicBezTo>
                <a:cubicBezTo>
                  <a:pt x="187642" y="38017"/>
                  <a:pt x="185338" y="27675"/>
                  <a:pt x="185338" y="27675"/>
                </a:cubicBezTo>
                <a:cubicBezTo>
                  <a:pt x="185338" y="27675"/>
                  <a:pt x="193404" y="19320"/>
                  <a:pt x="189371" y="14135"/>
                </a:cubicBezTo>
                <a:lnTo>
                  <a:pt x="167188" y="14135"/>
                </a:lnTo>
                <a:cubicBezTo>
                  <a:pt x="167188" y="14135"/>
                  <a:pt x="163731" y="2611"/>
                  <a:pt x="149039" y="3476"/>
                </a:cubicBezTo>
                <a:cubicBezTo>
                  <a:pt x="146230" y="3634"/>
                  <a:pt x="143667" y="4052"/>
                  <a:pt x="141347" y="4686"/>
                </a:cubicBezTo>
                <a:cubicBezTo>
                  <a:pt x="143335" y="7710"/>
                  <a:pt x="145208" y="12651"/>
                  <a:pt x="146158" y="20761"/>
                </a:cubicBezTo>
                <a:cubicBezTo>
                  <a:pt x="146519" y="23901"/>
                  <a:pt x="134347" y="16612"/>
                  <a:pt x="127721" y="14999"/>
                </a:cubicBezTo>
                <a:cubicBezTo>
                  <a:pt x="126223" y="17793"/>
                  <a:pt x="125258" y="21078"/>
                  <a:pt x="124840" y="24794"/>
                </a:cubicBezTo>
                <a:close/>
                <a:moveTo>
                  <a:pt x="148751" y="135705"/>
                </a:moveTo>
                <a:lnTo>
                  <a:pt x="146158" y="110901"/>
                </a:lnTo>
                <a:cubicBezTo>
                  <a:pt x="143407" y="113609"/>
                  <a:pt x="140483" y="116116"/>
                  <a:pt x="137487" y="118435"/>
                </a:cubicBezTo>
                <a:cubicBezTo>
                  <a:pt x="136320" y="127639"/>
                  <a:pt x="135067" y="137146"/>
                  <a:pt x="135067" y="137146"/>
                </a:cubicBezTo>
                <a:cubicBezTo>
                  <a:pt x="135067" y="137146"/>
                  <a:pt x="139475" y="142173"/>
                  <a:pt x="142327" y="146984"/>
                </a:cubicBezTo>
                <a:lnTo>
                  <a:pt x="160548" y="145630"/>
                </a:lnTo>
                <a:cubicBezTo>
                  <a:pt x="158834" y="134812"/>
                  <a:pt x="148751" y="135705"/>
                  <a:pt x="148751" y="135705"/>
                </a:cubicBezTo>
                <a:close/>
                <a:moveTo>
                  <a:pt x="122824" y="152702"/>
                </a:moveTo>
                <a:cubicBezTo>
                  <a:pt x="136076" y="164514"/>
                  <a:pt x="144718" y="152702"/>
                  <a:pt x="144718" y="152702"/>
                </a:cubicBezTo>
                <a:cubicBezTo>
                  <a:pt x="144545" y="151132"/>
                  <a:pt x="143594" y="149072"/>
                  <a:pt x="142341" y="146984"/>
                </a:cubicBezTo>
                <a:cubicBezTo>
                  <a:pt x="139475" y="142173"/>
                  <a:pt x="135082" y="137146"/>
                  <a:pt x="135082" y="137146"/>
                </a:cubicBezTo>
                <a:cubicBezTo>
                  <a:pt x="135082" y="137146"/>
                  <a:pt x="136349" y="127639"/>
                  <a:pt x="137502" y="118435"/>
                </a:cubicBezTo>
                <a:cubicBezTo>
                  <a:pt x="140498" y="116116"/>
                  <a:pt x="143422" y="113609"/>
                  <a:pt x="146173" y="110901"/>
                </a:cubicBezTo>
                <a:cubicBezTo>
                  <a:pt x="150048" y="107084"/>
                  <a:pt x="153591" y="102878"/>
                  <a:pt x="156544" y="98255"/>
                </a:cubicBezTo>
                <a:cubicBezTo>
                  <a:pt x="170242" y="76807"/>
                  <a:pt x="157480" y="65946"/>
                  <a:pt x="155305" y="55042"/>
                </a:cubicBezTo>
                <a:cubicBezTo>
                  <a:pt x="129853" y="55777"/>
                  <a:pt x="122118" y="43332"/>
                  <a:pt x="122118" y="43332"/>
                </a:cubicBezTo>
                <a:cubicBezTo>
                  <a:pt x="120966" y="50015"/>
                  <a:pt x="119957" y="55042"/>
                  <a:pt x="119957" y="55042"/>
                </a:cubicBezTo>
                <a:cubicBezTo>
                  <a:pt x="119957" y="55042"/>
                  <a:pt x="109586" y="64535"/>
                  <a:pt x="98927" y="73480"/>
                </a:cubicBezTo>
                <a:cubicBezTo>
                  <a:pt x="88268" y="82425"/>
                  <a:pt x="54275" y="88186"/>
                  <a:pt x="44480" y="111809"/>
                </a:cubicBezTo>
                <a:cubicBezTo>
                  <a:pt x="41873" y="118104"/>
                  <a:pt x="41282" y="123102"/>
                  <a:pt x="41830" y="127048"/>
                </a:cubicBezTo>
                <a:cubicBezTo>
                  <a:pt x="43342" y="137895"/>
                  <a:pt x="53410" y="140761"/>
                  <a:pt x="53410" y="140761"/>
                </a:cubicBezTo>
                <a:cubicBezTo>
                  <a:pt x="53410" y="140761"/>
                  <a:pt x="50242" y="145068"/>
                  <a:pt x="53410" y="152846"/>
                </a:cubicBezTo>
                <a:lnTo>
                  <a:pt x="101232" y="152717"/>
                </a:lnTo>
                <a:cubicBezTo>
                  <a:pt x="101232" y="152717"/>
                  <a:pt x="106129" y="142936"/>
                  <a:pt x="94030" y="140761"/>
                </a:cubicBezTo>
                <a:cubicBezTo>
                  <a:pt x="94030" y="140761"/>
                  <a:pt x="105164" y="137506"/>
                  <a:pt x="118618" y="130433"/>
                </a:cubicBezTo>
                <a:lnTo>
                  <a:pt x="122824" y="152702"/>
                </a:lnTo>
                <a:close/>
              </a:path>
              <a:path w="190500" h="157952" fill="none" extrusionOk="0">
                <a:moveTo>
                  <a:pt x="141347" y="4700"/>
                </a:moveTo>
                <a:cubicBezTo>
                  <a:pt x="143667" y="4066"/>
                  <a:pt x="146230" y="3649"/>
                  <a:pt x="149039" y="3490"/>
                </a:cubicBezTo>
                <a:cubicBezTo>
                  <a:pt x="163731" y="2626"/>
                  <a:pt x="167188" y="14149"/>
                  <a:pt x="167188" y="14149"/>
                </a:cubicBezTo>
                <a:lnTo>
                  <a:pt x="189371" y="14149"/>
                </a:lnTo>
                <a:cubicBezTo>
                  <a:pt x="193404" y="19335"/>
                  <a:pt x="185338" y="27689"/>
                  <a:pt x="185338" y="27689"/>
                </a:cubicBezTo>
                <a:cubicBezTo>
                  <a:pt x="185338" y="27689"/>
                  <a:pt x="187642" y="38031"/>
                  <a:pt x="179864" y="38319"/>
                </a:cubicBezTo>
                <a:cubicBezTo>
                  <a:pt x="172086" y="38607"/>
                  <a:pt x="159698" y="41675"/>
                  <a:pt x="159698" y="41675"/>
                </a:cubicBezTo>
                <a:cubicBezTo>
                  <a:pt x="155190" y="46558"/>
                  <a:pt x="154441" y="50808"/>
                  <a:pt x="155291" y="55042"/>
                </a:cubicBezTo>
                <a:cubicBezTo>
                  <a:pt x="157480" y="65961"/>
                  <a:pt x="170228" y="76821"/>
                  <a:pt x="156529" y="98255"/>
                </a:cubicBezTo>
                <a:cubicBezTo>
                  <a:pt x="153577" y="102878"/>
                  <a:pt x="150033" y="107084"/>
                  <a:pt x="146158" y="110901"/>
                </a:cubicBezTo>
                <a:cubicBezTo>
                  <a:pt x="143407" y="113609"/>
                  <a:pt x="140483" y="116116"/>
                  <a:pt x="137487" y="118435"/>
                </a:cubicBezTo>
                <a:cubicBezTo>
                  <a:pt x="136320" y="127639"/>
                  <a:pt x="135067" y="137146"/>
                  <a:pt x="135067" y="137146"/>
                </a:cubicBezTo>
                <a:cubicBezTo>
                  <a:pt x="135067" y="137146"/>
                  <a:pt x="139475" y="142173"/>
                  <a:pt x="142327" y="146984"/>
                </a:cubicBezTo>
                <a:cubicBezTo>
                  <a:pt x="143580" y="149072"/>
                  <a:pt x="144531" y="151132"/>
                  <a:pt x="144704" y="152702"/>
                </a:cubicBezTo>
                <a:cubicBezTo>
                  <a:pt x="144704" y="152702"/>
                  <a:pt x="136061" y="164514"/>
                  <a:pt x="122809" y="152702"/>
                </a:cubicBezTo>
                <a:lnTo>
                  <a:pt x="118589" y="130433"/>
                </a:lnTo>
                <a:cubicBezTo>
                  <a:pt x="105136" y="137506"/>
                  <a:pt x="94001" y="140761"/>
                  <a:pt x="94001" y="140761"/>
                </a:cubicBezTo>
                <a:cubicBezTo>
                  <a:pt x="106101" y="142922"/>
                  <a:pt x="101203" y="152717"/>
                  <a:pt x="101203" y="152717"/>
                </a:cubicBezTo>
                <a:lnTo>
                  <a:pt x="53382" y="152846"/>
                </a:lnTo>
                <a:cubicBezTo>
                  <a:pt x="50213" y="145068"/>
                  <a:pt x="53382" y="140761"/>
                  <a:pt x="53382" y="140761"/>
                </a:cubicBezTo>
                <a:cubicBezTo>
                  <a:pt x="53382" y="140761"/>
                  <a:pt x="43313" y="137895"/>
                  <a:pt x="41801" y="127048"/>
                </a:cubicBezTo>
                <a:cubicBezTo>
                  <a:pt x="41253" y="123102"/>
                  <a:pt x="41830" y="118104"/>
                  <a:pt x="44451" y="111809"/>
                </a:cubicBezTo>
                <a:cubicBezTo>
                  <a:pt x="54246" y="88186"/>
                  <a:pt x="88240" y="82425"/>
                  <a:pt x="98899" y="73480"/>
                </a:cubicBezTo>
                <a:cubicBezTo>
                  <a:pt x="109558" y="64535"/>
                  <a:pt x="119929" y="55042"/>
                  <a:pt x="119929" y="55042"/>
                </a:cubicBezTo>
                <a:cubicBezTo>
                  <a:pt x="119929" y="55042"/>
                  <a:pt x="120937" y="50001"/>
                  <a:pt x="122089" y="43332"/>
                </a:cubicBezTo>
                <a:cubicBezTo>
                  <a:pt x="123069" y="37642"/>
                  <a:pt x="124163" y="30771"/>
                  <a:pt x="124826" y="24808"/>
                </a:cubicBezTo>
                <a:cubicBezTo>
                  <a:pt x="125244" y="21078"/>
                  <a:pt x="126209" y="17808"/>
                  <a:pt x="127707" y="15013"/>
                </a:cubicBezTo>
              </a:path>
              <a:path w="190500" h="157952" fill="none" extrusionOk="0">
                <a:moveTo>
                  <a:pt x="127721" y="14999"/>
                </a:moveTo>
                <a:cubicBezTo>
                  <a:pt x="126698" y="14754"/>
                  <a:pt x="125820" y="14639"/>
                  <a:pt x="125128" y="14711"/>
                </a:cubicBezTo>
                <a:cubicBezTo>
                  <a:pt x="119943" y="15287"/>
                  <a:pt x="134059" y="19"/>
                  <a:pt x="134059" y="19"/>
                </a:cubicBezTo>
                <a:cubicBezTo>
                  <a:pt x="134059" y="19"/>
                  <a:pt x="137890" y="-557"/>
                  <a:pt x="141347" y="4686"/>
                </a:cubicBezTo>
                <a:cubicBezTo>
                  <a:pt x="143335" y="7710"/>
                  <a:pt x="145208" y="12651"/>
                  <a:pt x="146158" y="20761"/>
                </a:cubicBezTo>
                <a:cubicBezTo>
                  <a:pt x="146519" y="23901"/>
                  <a:pt x="134347" y="16627"/>
                  <a:pt x="127721" y="14999"/>
                </a:cubicBezTo>
                <a:close/>
              </a:path>
              <a:path w="190500" h="157952" fill="none" extrusionOk="0">
                <a:moveTo>
                  <a:pt x="118603" y="130433"/>
                </a:moveTo>
                <a:lnTo>
                  <a:pt x="116068" y="99983"/>
                </a:lnTo>
              </a:path>
              <a:path w="190500" h="157952" fill="none" extrusionOk="0">
                <a:moveTo>
                  <a:pt x="137502" y="118435"/>
                </a:moveTo>
                <a:cubicBezTo>
                  <a:pt x="138135" y="113393"/>
                  <a:pt x="138740" y="108438"/>
                  <a:pt x="139100" y="105169"/>
                </a:cubicBezTo>
                <a:cubicBezTo>
                  <a:pt x="140109" y="95950"/>
                  <a:pt x="141837" y="91758"/>
                  <a:pt x="141837" y="91758"/>
                </a:cubicBezTo>
              </a:path>
              <a:path w="190500" h="157952" fill="none" extrusionOk="0">
                <a:moveTo>
                  <a:pt x="146173" y="110901"/>
                </a:moveTo>
                <a:lnTo>
                  <a:pt x="148766" y="135705"/>
                </a:lnTo>
                <a:cubicBezTo>
                  <a:pt x="148766" y="135705"/>
                  <a:pt x="158848" y="134812"/>
                  <a:pt x="160577" y="145630"/>
                </a:cubicBezTo>
                <a:lnTo>
                  <a:pt x="142356" y="146984"/>
                </a:lnTo>
              </a:path>
              <a:path w="190500" h="157952" fill="none" extrusionOk="0">
                <a:moveTo>
                  <a:pt x="92719" y="140761"/>
                </a:moveTo>
                <a:lnTo>
                  <a:pt x="72986" y="138312"/>
                </a:lnTo>
                <a:cubicBezTo>
                  <a:pt x="72986" y="138312"/>
                  <a:pt x="92863" y="137045"/>
                  <a:pt x="90847" y="113336"/>
                </a:cubicBezTo>
              </a:path>
              <a:path w="190500" h="157952" fill="none" extrusionOk="0">
                <a:moveTo>
                  <a:pt x="41815" y="127048"/>
                </a:moveTo>
                <a:cubicBezTo>
                  <a:pt x="41815" y="127048"/>
                  <a:pt x="0" y="115727"/>
                  <a:pt x="0" y="85233"/>
                </a:cubicBezTo>
                <a:cubicBezTo>
                  <a:pt x="0" y="85233"/>
                  <a:pt x="20555" y="116145"/>
                  <a:pt x="44465" y="111809"/>
                </a:cubicBezTo>
              </a:path>
              <a:path w="190500" h="157952" fill="none" extrusionOk="0">
                <a:moveTo>
                  <a:pt x="122104" y="43332"/>
                </a:moveTo>
                <a:cubicBezTo>
                  <a:pt x="122104" y="43332"/>
                  <a:pt x="129839" y="55791"/>
                  <a:pt x="155291" y="55042"/>
                </a:cubicBezTo>
              </a:path>
            </a:pathLst>
          </a:cu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8"/>
          <p:cNvSpPr/>
          <p:nvPr/>
        </p:nvSpPr>
        <p:spPr>
          <a:xfrm flipH="1">
            <a:off x="1624623" y="3195900"/>
            <a:ext cx="919163" cy="731736"/>
          </a:xfrm>
          <a:custGeom>
            <a:avLst/>
            <a:gdLst/>
            <a:ahLst/>
            <a:cxnLst/>
            <a:rect l="l" t="t" r="r" b="b"/>
            <a:pathLst>
              <a:path w="190500" h="152445" extrusionOk="0">
                <a:moveTo>
                  <a:pt x="42714" y="57718"/>
                </a:moveTo>
                <a:cubicBezTo>
                  <a:pt x="42714" y="57718"/>
                  <a:pt x="24933" y="50774"/>
                  <a:pt x="24933" y="27380"/>
                </a:cubicBezTo>
                <a:cubicBezTo>
                  <a:pt x="24933" y="9237"/>
                  <a:pt x="35614" y="8732"/>
                  <a:pt x="40425" y="9418"/>
                </a:cubicBezTo>
                <a:cubicBezTo>
                  <a:pt x="41912" y="9625"/>
                  <a:pt x="43387" y="9017"/>
                  <a:pt x="44292" y="7814"/>
                </a:cubicBezTo>
                <a:cubicBezTo>
                  <a:pt x="45986" y="5564"/>
                  <a:pt x="44951" y="2305"/>
                  <a:pt x="42274" y="1452"/>
                </a:cubicBezTo>
                <a:cubicBezTo>
                  <a:pt x="33274" y="-1419"/>
                  <a:pt x="15544" y="-3075"/>
                  <a:pt x="13488" y="27380"/>
                </a:cubicBezTo>
                <a:cubicBezTo>
                  <a:pt x="13488" y="27380"/>
                  <a:pt x="11910" y="48808"/>
                  <a:pt x="30481" y="67495"/>
                </a:cubicBezTo>
                <a:lnTo>
                  <a:pt x="26135" y="93941"/>
                </a:lnTo>
                <a:cubicBezTo>
                  <a:pt x="26135" y="93941"/>
                  <a:pt x="20536" y="104752"/>
                  <a:pt x="13462" y="108308"/>
                </a:cubicBezTo>
                <a:cubicBezTo>
                  <a:pt x="6388" y="111864"/>
                  <a:pt x="0" y="140702"/>
                  <a:pt x="0" y="140702"/>
                </a:cubicBezTo>
                <a:lnTo>
                  <a:pt x="16630" y="152445"/>
                </a:lnTo>
                <a:cubicBezTo>
                  <a:pt x="16630" y="152445"/>
                  <a:pt x="23071" y="143767"/>
                  <a:pt x="13591" y="137832"/>
                </a:cubicBezTo>
                <a:cubicBezTo>
                  <a:pt x="14626" y="138388"/>
                  <a:pt x="15376" y="120645"/>
                  <a:pt x="24584" y="117153"/>
                </a:cubicBezTo>
                <a:cubicBezTo>
                  <a:pt x="35666" y="112951"/>
                  <a:pt x="41951" y="110623"/>
                  <a:pt x="41951" y="110623"/>
                </a:cubicBezTo>
                <a:lnTo>
                  <a:pt x="39973" y="127357"/>
                </a:lnTo>
                <a:lnTo>
                  <a:pt x="51029" y="151423"/>
                </a:lnTo>
                <a:lnTo>
                  <a:pt x="71177" y="151423"/>
                </a:lnTo>
                <a:cubicBezTo>
                  <a:pt x="71177" y="151423"/>
                  <a:pt x="74617" y="138569"/>
                  <a:pt x="60289" y="142332"/>
                </a:cubicBezTo>
                <a:cubicBezTo>
                  <a:pt x="60289" y="142332"/>
                  <a:pt x="52206" y="138336"/>
                  <a:pt x="53784" y="130034"/>
                </a:cubicBezTo>
                <a:cubicBezTo>
                  <a:pt x="55362" y="121731"/>
                  <a:pt x="61685" y="121641"/>
                  <a:pt x="65642" y="110623"/>
                </a:cubicBezTo>
                <a:lnTo>
                  <a:pt x="102783" y="110623"/>
                </a:lnTo>
                <a:cubicBezTo>
                  <a:pt x="102783" y="110623"/>
                  <a:pt x="102136" y="129245"/>
                  <a:pt x="96136" y="135956"/>
                </a:cubicBezTo>
                <a:lnTo>
                  <a:pt x="96136" y="151410"/>
                </a:lnTo>
                <a:lnTo>
                  <a:pt x="116607" y="151410"/>
                </a:lnTo>
                <a:cubicBezTo>
                  <a:pt x="116607" y="151410"/>
                  <a:pt x="115676" y="141026"/>
                  <a:pt x="105576" y="142177"/>
                </a:cubicBezTo>
                <a:cubicBezTo>
                  <a:pt x="105576" y="142177"/>
                  <a:pt x="111473" y="115796"/>
                  <a:pt x="122142" y="112640"/>
                </a:cubicBezTo>
                <a:lnTo>
                  <a:pt x="135578" y="113041"/>
                </a:lnTo>
                <a:lnTo>
                  <a:pt x="142290" y="122132"/>
                </a:lnTo>
                <a:lnTo>
                  <a:pt x="172369" y="151410"/>
                </a:lnTo>
                <a:lnTo>
                  <a:pt x="190500" y="151410"/>
                </a:lnTo>
                <a:cubicBezTo>
                  <a:pt x="190500" y="151410"/>
                  <a:pt x="190500" y="138995"/>
                  <a:pt x="176857" y="141427"/>
                </a:cubicBezTo>
                <a:cubicBezTo>
                  <a:pt x="176857" y="141427"/>
                  <a:pt x="154549" y="115317"/>
                  <a:pt x="154937" y="110623"/>
                </a:cubicBezTo>
                <a:cubicBezTo>
                  <a:pt x="155325" y="105929"/>
                  <a:pt x="154148" y="81177"/>
                  <a:pt x="165994" y="74582"/>
                </a:cubicBezTo>
                <a:lnTo>
                  <a:pt x="178241" y="74582"/>
                </a:lnTo>
                <a:lnTo>
                  <a:pt x="184564" y="67495"/>
                </a:lnTo>
                <a:lnTo>
                  <a:pt x="177853" y="58908"/>
                </a:lnTo>
                <a:cubicBezTo>
                  <a:pt x="177853" y="58908"/>
                  <a:pt x="176275" y="51356"/>
                  <a:pt x="166796" y="50386"/>
                </a:cubicBezTo>
                <a:lnTo>
                  <a:pt x="166395" y="39407"/>
                </a:lnTo>
                <a:lnTo>
                  <a:pt x="156916" y="50386"/>
                </a:lnTo>
                <a:cubicBezTo>
                  <a:pt x="156916" y="50386"/>
                  <a:pt x="147825" y="51007"/>
                  <a:pt x="134789" y="64042"/>
                </a:cubicBezTo>
                <a:cubicBezTo>
                  <a:pt x="134789" y="64042"/>
                  <a:pt x="86191" y="57253"/>
                  <a:pt x="83424" y="55313"/>
                </a:cubicBezTo>
                <a:cubicBezTo>
                  <a:pt x="83411" y="55313"/>
                  <a:pt x="57159" y="50282"/>
                  <a:pt x="42714" y="57718"/>
                </a:cubicBezTo>
                <a:close/>
              </a:path>
              <a:path w="190500" h="152445" fill="none" extrusionOk="0">
                <a:moveTo>
                  <a:pt x="42714" y="57718"/>
                </a:moveTo>
                <a:cubicBezTo>
                  <a:pt x="42714" y="57718"/>
                  <a:pt x="24933" y="50774"/>
                  <a:pt x="24933" y="27380"/>
                </a:cubicBezTo>
                <a:cubicBezTo>
                  <a:pt x="24933" y="9237"/>
                  <a:pt x="35614" y="8732"/>
                  <a:pt x="40425" y="9418"/>
                </a:cubicBezTo>
                <a:cubicBezTo>
                  <a:pt x="41912" y="9625"/>
                  <a:pt x="43387" y="9017"/>
                  <a:pt x="44292" y="7814"/>
                </a:cubicBezTo>
                <a:cubicBezTo>
                  <a:pt x="45986" y="5564"/>
                  <a:pt x="44951" y="2305"/>
                  <a:pt x="42274" y="1452"/>
                </a:cubicBezTo>
                <a:cubicBezTo>
                  <a:pt x="33274" y="-1419"/>
                  <a:pt x="15544" y="-3075"/>
                  <a:pt x="13488" y="27380"/>
                </a:cubicBezTo>
                <a:cubicBezTo>
                  <a:pt x="13488" y="27380"/>
                  <a:pt x="11910" y="48808"/>
                  <a:pt x="30481" y="67495"/>
                </a:cubicBezTo>
                <a:lnTo>
                  <a:pt x="26135" y="93941"/>
                </a:lnTo>
                <a:cubicBezTo>
                  <a:pt x="26135" y="93941"/>
                  <a:pt x="20536" y="104752"/>
                  <a:pt x="13462" y="108308"/>
                </a:cubicBezTo>
                <a:cubicBezTo>
                  <a:pt x="6388" y="111864"/>
                  <a:pt x="0" y="140702"/>
                  <a:pt x="0" y="140702"/>
                </a:cubicBezTo>
                <a:lnTo>
                  <a:pt x="16630" y="152445"/>
                </a:lnTo>
                <a:cubicBezTo>
                  <a:pt x="16630" y="152445"/>
                  <a:pt x="23071" y="143767"/>
                  <a:pt x="13591" y="137832"/>
                </a:cubicBezTo>
                <a:cubicBezTo>
                  <a:pt x="14626" y="138388"/>
                  <a:pt x="15376" y="120645"/>
                  <a:pt x="24584" y="117153"/>
                </a:cubicBezTo>
                <a:cubicBezTo>
                  <a:pt x="35666" y="112951"/>
                  <a:pt x="41951" y="110623"/>
                  <a:pt x="41951" y="110623"/>
                </a:cubicBezTo>
                <a:lnTo>
                  <a:pt x="39973" y="127357"/>
                </a:lnTo>
                <a:lnTo>
                  <a:pt x="51029" y="151423"/>
                </a:lnTo>
                <a:lnTo>
                  <a:pt x="71177" y="151423"/>
                </a:lnTo>
                <a:cubicBezTo>
                  <a:pt x="71177" y="151423"/>
                  <a:pt x="74617" y="138569"/>
                  <a:pt x="60289" y="142332"/>
                </a:cubicBezTo>
                <a:cubicBezTo>
                  <a:pt x="60289" y="142332"/>
                  <a:pt x="52206" y="138336"/>
                  <a:pt x="53784" y="130034"/>
                </a:cubicBezTo>
                <a:cubicBezTo>
                  <a:pt x="55362" y="121731"/>
                  <a:pt x="61685" y="121641"/>
                  <a:pt x="65642" y="110623"/>
                </a:cubicBezTo>
                <a:lnTo>
                  <a:pt x="102783" y="110623"/>
                </a:lnTo>
                <a:cubicBezTo>
                  <a:pt x="102783" y="110623"/>
                  <a:pt x="102136" y="129245"/>
                  <a:pt x="96136" y="135956"/>
                </a:cubicBezTo>
                <a:lnTo>
                  <a:pt x="96136" y="151410"/>
                </a:lnTo>
                <a:lnTo>
                  <a:pt x="116607" y="151410"/>
                </a:lnTo>
                <a:cubicBezTo>
                  <a:pt x="116607" y="151410"/>
                  <a:pt x="115676" y="141026"/>
                  <a:pt x="105576" y="142177"/>
                </a:cubicBezTo>
                <a:cubicBezTo>
                  <a:pt x="105576" y="142177"/>
                  <a:pt x="111473" y="115796"/>
                  <a:pt x="122142" y="112640"/>
                </a:cubicBezTo>
                <a:lnTo>
                  <a:pt x="135578" y="113041"/>
                </a:lnTo>
                <a:lnTo>
                  <a:pt x="142290" y="122132"/>
                </a:lnTo>
                <a:lnTo>
                  <a:pt x="172369" y="151410"/>
                </a:lnTo>
                <a:lnTo>
                  <a:pt x="190500" y="151410"/>
                </a:lnTo>
                <a:cubicBezTo>
                  <a:pt x="190500" y="151410"/>
                  <a:pt x="190500" y="138995"/>
                  <a:pt x="176857" y="141427"/>
                </a:cubicBezTo>
                <a:cubicBezTo>
                  <a:pt x="176857" y="141427"/>
                  <a:pt x="154549" y="115317"/>
                  <a:pt x="154937" y="110623"/>
                </a:cubicBezTo>
                <a:cubicBezTo>
                  <a:pt x="155325" y="105929"/>
                  <a:pt x="154148" y="81177"/>
                  <a:pt x="165994" y="74582"/>
                </a:cubicBezTo>
                <a:lnTo>
                  <a:pt x="178241" y="74582"/>
                </a:lnTo>
                <a:lnTo>
                  <a:pt x="184564" y="67495"/>
                </a:lnTo>
                <a:lnTo>
                  <a:pt x="177853" y="58908"/>
                </a:lnTo>
                <a:cubicBezTo>
                  <a:pt x="177853" y="58908"/>
                  <a:pt x="176275" y="51356"/>
                  <a:pt x="166796" y="50386"/>
                </a:cubicBezTo>
                <a:lnTo>
                  <a:pt x="166395" y="39407"/>
                </a:lnTo>
                <a:lnTo>
                  <a:pt x="156916" y="50386"/>
                </a:lnTo>
                <a:cubicBezTo>
                  <a:pt x="156916" y="50386"/>
                  <a:pt x="147825" y="51007"/>
                  <a:pt x="134789" y="64042"/>
                </a:cubicBezTo>
                <a:cubicBezTo>
                  <a:pt x="134789" y="64042"/>
                  <a:pt x="86191" y="57253"/>
                  <a:pt x="83424" y="55313"/>
                </a:cubicBezTo>
                <a:cubicBezTo>
                  <a:pt x="83411" y="55313"/>
                  <a:pt x="57159" y="50282"/>
                  <a:pt x="42714" y="57718"/>
                </a:cubicBezTo>
                <a:close/>
              </a:path>
            </a:pathLst>
          </a:custGeom>
          <a:solidFill>
            <a:schemeClr val="accent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br>
              <a:rPr lang="en" sz="600" b="1">
                <a:solidFill>
                  <a:srgbClr val="FFFFFF"/>
                </a:solidFill>
              </a:rPr>
            </a:br>
            <a:r>
              <a:rPr lang="en" sz="1100" b="1">
                <a:solidFill>
                  <a:srgbClr val="FFFFFF"/>
                </a:solidFill>
              </a:rPr>
              <a:t>CAT</a:t>
            </a:r>
            <a:endParaRPr sz="1100" b="1">
              <a:solidFill>
                <a:srgbClr val="FFFFFF"/>
              </a:solidFill>
            </a:endParaRPr>
          </a:p>
        </p:txBody>
      </p:sp>
      <p:sp>
        <p:nvSpPr>
          <p:cNvPr id="445" name="Google Shape;445;p68"/>
          <p:cNvSpPr/>
          <p:nvPr/>
        </p:nvSpPr>
        <p:spPr>
          <a:xfrm flipH="1">
            <a:off x="1676167" y="2241613"/>
            <a:ext cx="965359" cy="731713"/>
          </a:xfrm>
          <a:custGeom>
            <a:avLst/>
            <a:gdLst/>
            <a:ahLst/>
            <a:cxnLst/>
            <a:rect l="l" t="t" r="r" b="b"/>
            <a:pathLst>
              <a:path w="190500" h="157952" extrusionOk="0">
                <a:moveTo>
                  <a:pt x="44465" y="111795"/>
                </a:moveTo>
                <a:cubicBezTo>
                  <a:pt x="41858" y="118089"/>
                  <a:pt x="41268" y="123087"/>
                  <a:pt x="41815" y="127034"/>
                </a:cubicBezTo>
                <a:cubicBezTo>
                  <a:pt x="41815" y="127034"/>
                  <a:pt x="0" y="115712"/>
                  <a:pt x="0" y="85219"/>
                </a:cubicBezTo>
                <a:cubicBezTo>
                  <a:pt x="14" y="85233"/>
                  <a:pt x="20569" y="116145"/>
                  <a:pt x="44465" y="111795"/>
                </a:cubicBezTo>
                <a:close/>
                <a:moveTo>
                  <a:pt x="141347" y="4700"/>
                </a:moveTo>
                <a:cubicBezTo>
                  <a:pt x="137890" y="-543"/>
                  <a:pt x="134059" y="33"/>
                  <a:pt x="134059" y="33"/>
                </a:cubicBezTo>
                <a:cubicBezTo>
                  <a:pt x="134059" y="33"/>
                  <a:pt x="119943" y="15301"/>
                  <a:pt x="125128" y="14725"/>
                </a:cubicBezTo>
                <a:cubicBezTo>
                  <a:pt x="125820" y="14653"/>
                  <a:pt x="126713" y="14769"/>
                  <a:pt x="127721" y="15013"/>
                </a:cubicBezTo>
                <a:cubicBezTo>
                  <a:pt x="134347" y="16627"/>
                  <a:pt x="146519" y="23915"/>
                  <a:pt x="146158" y="20775"/>
                </a:cubicBezTo>
                <a:cubicBezTo>
                  <a:pt x="145208" y="12666"/>
                  <a:pt x="143335" y="7710"/>
                  <a:pt x="141347" y="4700"/>
                </a:cubicBezTo>
                <a:close/>
                <a:moveTo>
                  <a:pt x="124840" y="24794"/>
                </a:moveTo>
                <a:cubicBezTo>
                  <a:pt x="124178" y="30757"/>
                  <a:pt x="123083" y="37628"/>
                  <a:pt x="122104" y="43317"/>
                </a:cubicBezTo>
                <a:cubicBezTo>
                  <a:pt x="122104" y="43317"/>
                  <a:pt x="129839" y="55777"/>
                  <a:pt x="155291" y="55028"/>
                </a:cubicBezTo>
                <a:cubicBezTo>
                  <a:pt x="154441" y="50793"/>
                  <a:pt x="155190" y="46544"/>
                  <a:pt x="159698" y="41661"/>
                </a:cubicBezTo>
                <a:cubicBezTo>
                  <a:pt x="159698" y="41661"/>
                  <a:pt x="172086" y="38593"/>
                  <a:pt x="179864" y="38305"/>
                </a:cubicBezTo>
                <a:cubicBezTo>
                  <a:pt x="187642" y="38017"/>
                  <a:pt x="185338" y="27675"/>
                  <a:pt x="185338" y="27675"/>
                </a:cubicBezTo>
                <a:cubicBezTo>
                  <a:pt x="185338" y="27675"/>
                  <a:pt x="193404" y="19320"/>
                  <a:pt x="189371" y="14135"/>
                </a:cubicBezTo>
                <a:lnTo>
                  <a:pt x="167188" y="14135"/>
                </a:lnTo>
                <a:cubicBezTo>
                  <a:pt x="167188" y="14135"/>
                  <a:pt x="163731" y="2611"/>
                  <a:pt x="149039" y="3476"/>
                </a:cubicBezTo>
                <a:cubicBezTo>
                  <a:pt x="146230" y="3634"/>
                  <a:pt x="143667" y="4052"/>
                  <a:pt x="141347" y="4686"/>
                </a:cubicBezTo>
                <a:cubicBezTo>
                  <a:pt x="143335" y="7710"/>
                  <a:pt x="145208" y="12651"/>
                  <a:pt x="146158" y="20761"/>
                </a:cubicBezTo>
                <a:cubicBezTo>
                  <a:pt x="146519" y="23901"/>
                  <a:pt x="134347" y="16612"/>
                  <a:pt x="127721" y="14999"/>
                </a:cubicBezTo>
                <a:cubicBezTo>
                  <a:pt x="126223" y="17793"/>
                  <a:pt x="125258" y="21078"/>
                  <a:pt x="124840" y="24794"/>
                </a:cubicBezTo>
                <a:close/>
                <a:moveTo>
                  <a:pt x="148751" y="135705"/>
                </a:moveTo>
                <a:lnTo>
                  <a:pt x="146158" y="110901"/>
                </a:lnTo>
                <a:cubicBezTo>
                  <a:pt x="143407" y="113609"/>
                  <a:pt x="140483" y="116116"/>
                  <a:pt x="137487" y="118435"/>
                </a:cubicBezTo>
                <a:cubicBezTo>
                  <a:pt x="136320" y="127639"/>
                  <a:pt x="135067" y="137146"/>
                  <a:pt x="135067" y="137146"/>
                </a:cubicBezTo>
                <a:cubicBezTo>
                  <a:pt x="135067" y="137146"/>
                  <a:pt x="139475" y="142173"/>
                  <a:pt x="142327" y="146984"/>
                </a:cubicBezTo>
                <a:lnTo>
                  <a:pt x="160548" y="145630"/>
                </a:lnTo>
                <a:cubicBezTo>
                  <a:pt x="158834" y="134812"/>
                  <a:pt x="148751" y="135705"/>
                  <a:pt x="148751" y="135705"/>
                </a:cubicBezTo>
                <a:close/>
                <a:moveTo>
                  <a:pt x="122824" y="152702"/>
                </a:moveTo>
                <a:cubicBezTo>
                  <a:pt x="136076" y="164514"/>
                  <a:pt x="144718" y="152702"/>
                  <a:pt x="144718" y="152702"/>
                </a:cubicBezTo>
                <a:cubicBezTo>
                  <a:pt x="144545" y="151132"/>
                  <a:pt x="143594" y="149072"/>
                  <a:pt x="142341" y="146984"/>
                </a:cubicBezTo>
                <a:cubicBezTo>
                  <a:pt x="139475" y="142173"/>
                  <a:pt x="135082" y="137146"/>
                  <a:pt x="135082" y="137146"/>
                </a:cubicBezTo>
                <a:cubicBezTo>
                  <a:pt x="135082" y="137146"/>
                  <a:pt x="136349" y="127639"/>
                  <a:pt x="137502" y="118435"/>
                </a:cubicBezTo>
                <a:cubicBezTo>
                  <a:pt x="140498" y="116116"/>
                  <a:pt x="143422" y="113609"/>
                  <a:pt x="146173" y="110901"/>
                </a:cubicBezTo>
                <a:cubicBezTo>
                  <a:pt x="150048" y="107084"/>
                  <a:pt x="153591" y="102878"/>
                  <a:pt x="156544" y="98255"/>
                </a:cubicBezTo>
                <a:cubicBezTo>
                  <a:pt x="170242" y="76807"/>
                  <a:pt x="157480" y="65946"/>
                  <a:pt x="155305" y="55042"/>
                </a:cubicBezTo>
                <a:cubicBezTo>
                  <a:pt x="129853" y="55777"/>
                  <a:pt x="122118" y="43332"/>
                  <a:pt x="122118" y="43332"/>
                </a:cubicBezTo>
                <a:cubicBezTo>
                  <a:pt x="120966" y="50015"/>
                  <a:pt x="119957" y="55042"/>
                  <a:pt x="119957" y="55042"/>
                </a:cubicBezTo>
                <a:cubicBezTo>
                  <a:pt x="119957" y="55042"/>
                  <a:pt x="109586" y="64535"/>
                  <a:pt x="98927" y="73480"/>
                </a:cubicBezTo>
                <a:cubicBezTo>
                  <a:pt x="88268" y="82425"/>
                  <a:pt x="54275" y="88186"/>
                  <a:pt x="44480" y="111809"/>
                </a:cubicBezTo>
                <a:cubicBezTo>
                  <a:pt x="41873" y="118104"/>
                  <a:pt x="41282" y="123102"/>
                  <a:pt x="41830" y="127048"/>
                </a:cubicBezTo>
                <a:cubicBezTo>
                  <a:pt x="43342" y="137895"/>
                  <a:pt x="53410" y="140761"/>
                  <a:pt x="53410" y="140761"/>
                </a:cubicBezTo>
                <a:cubicBezTo>
                  <a:pt x="53410" y="140761"/>
                  <a:pt x="50242" y="145068"/>
                  <a:pt x="53410" y="152846"/>
                </a:cubicBezTo>
                <a:lnTo>
                  <a:pt x="101232" y="152717"/>
                </a:lnTo>
                <a:cubicBezTo>
                  <a:pt x="101232" y="152717"/>
                  <a:pt x="106129" y="142936"/>
                  <a:pt x="94030" y="140761"/>
                </a:cubicBezTo>
                <a:cubicBezTo>
                  <a:pt x="94030" y="140761"/>
                  <a:pt x="105164" y="137506"/>
                  <a:pt x="118618" y="130433"/>
                </a:cubicBezTo>
                <a:lnTo>
                  <a:pt x="122824" y="152702"/>
                </a:lnTo>
                <a:close/>
              </a:path>
              <a:path w="190500" h="157952" fill="none" extrusionOk="0">
                <a:moveTo>
                  <a:pt x="141347" y="4700"/>
                </a:moveTo>
                <a:cubicBezTo>
                  <a:pt x="143667" y="4066"/>
                  <a:pt x="146230" y="3649"/>
                  <a:pt x="149039" y="3490"/>
                </a:cubicBezTo>
                <a:cubicBezTo>
                  <a:pt x="163731" y="2626"/>
                  <a:pt x="167188" y="14149"/>
                  <a:pt x="167188" y="14149"/>
                </a:cubicBezTo>
                <a:lnTo>
                  <a:pt x="189371" y="14149"/>
                </a:lnTo>
                <a:cubicBezTo>
                  <a:pt x="193404" y="19335"/>
                  <a:pt x="185338" y="27689"/>
                  <a:pt x="185338" y="27689"/>
                </a:cubicBezTo>
                <a:cubicBezTo>
                  <a:pt x="185338" y="27689"/>
                  <a:pt x="187642" y="38031"/>
                  <a:pt x="179864" y="38319"/>
                </a:cubicBezTo>
                <a:cubicBezTo>
                  <a:pt x="172086" y="38607"/>
                  <a:pt x="159698" y="41675"/>
                  <a:pt x="159698" y="41675"/>
                </a:cubicBezTo>
                <a:cubicBezTo>
                  <a:pt x="155190" y="46558"/>
                  <a:pt x="154441" y="50808"/>
                  <a:pt x="155291" y="55042"/>
                </a:cubicBezTo>
                <a:cubicBezTo>
                  <a:pt x="157480" y="65961"/>
                  <a:pt x="170228" y="76821"/>
                  <a:pt x="156529" y="98255"/>
                </a:cubicBezTo>
                <a:cubicBezTo>
                  <a:pt x="153577" y="102878"/>
                  <a:pt x="150033" y="107084"/>
                  <a:pt x="146158" y="110901"/>
                </a:cubicBezTo>
                <a:cubicBezTo>
                  <a:pt x="143407" y="113609"/>
                  <a:pt x="140483" y="116116"/>
                  <a:pt x="137487" y="118435"/>
                </a:cubicBezTo>
                <a:cubicBezTo>
                  <a:pt x="136320" y="127639"/>
                  <a:pt x="135067" y="137146"/>
                  <a:pt x="135067" y="137146"/>
                </a:cubicBezTo>
                <a:cubicBezTo>
                  <a:pt x="135067" y="137146"/>
                  <a:pt x="139475" y="142173"/>
                  <a:pt x="142327" y="146984"/>
                </a:cubicBezTo>
                <a:cubicBezTo>
                  <a:pt x="143580" y="149072"/>
                  <a:pt x="144531" y="151132"/>
                  <a:pt x="144704" y="152702"/>
                </a:cubicBezTo>
                <a:cubicBezTo>
                  <a:pt x="144704" y="152702"/>
                  <a:pt x="136061" y="164514"/>
                  <a:pt x="122809" y="152702"/>
                </a:cubicBezTo>
                <a:lnTo>
                  <a:pt x="118589" y="130433"/>
                </a:lnTo>
                <a:cubicBezTo>
                  <a:pt x="105136" y="137506"/>
                  <a:pt x="94001" y="140761"/>
                  <a:pt x="94001" y="140761"/>
                </a:cubicBezTo>
                <a:cubicBezTo>
                  <a:pt x="106101" y="142922"/>
                  <a:pt x="101203" y="152717"/>
                  <a:pt x="101203" y="152717"/>
                </a:cubicBezTo>
                <a:lnTo>
                  <a:pt x="53382" y="152846"/>
                </a:lnTo>
                <a:cubicBezTo>
                  <a:pt x="50213" y="145068"/>
                  <a:pt x="53382" y="140761"/>
                  <a:pt x="53382" y="140761"/>
                </a:cubicBezTo>
                <a:cubicBezTo>
                  <a:pt x="53382" y="140761"/>
                  <a:pt x="43313" y="137895"/>
                  <a:pt x="41801" y="127048"/>
                </a:cubicBezTo>
                <a:cubicBezTo>
                  <a:pt x="41253" y="123102"/>
                  <a:pt x="41830" y="118104"/>
                  <a:pt x="44451" y="111809"/>
                </a:cubicBezTo>
                <a:cubicBezTo>
                  <a:pt x="54246" y="88186"/>
                  <a:pt x="88240" y="82425"/>
                  <a:pt x="98899" y="73480"/>
                </a:cubicBezTo>
                <a:cubicBezTo>
                  <a:pt x="109558" y="64535"/>
                  <a:pt x="119929" y="55042"/>
                  <a:pt x="119929" y="55042"/>
                </a:cubicBezTo>
                <a:cubicBezTo>
                  <a:pt x="119929" y="55042"/>
                  <a:pt x="120937" y="50001"/>
                  <a:pt x="122089" y="43332"/>
                </a:cubicBezTo>
                <a:cubicBezTo>
                  <a:pt x="123069" y="37642"/>
                  <a:pt x="124163" y="30771"/>
                  <a:pt x="124826" y="24808"/>
                </a:cubicBezTo>
                <a:cubicBezTo>
                  <a:pt x="125244" y="21078"/>
                  <a:pt x="126209" y="17808"/>
                  <a:pt x="127707" y="15013"/>
                </a:cubicBezTo>
              </a:path>
              <a:path w="190500" h="157952" fill="none" extrusionOk="0">
                <a:moveTo>
                  <a:pt x="127721" y="14999"/>
                </a:moveTo>
                <a:cubicBezTo>
                  <a:pt x="126698" y="14754"/>
                  <a:pt x="125820" y="14639"/>
                  <a:pt x="125128" y="14711"/>
                </a:cubicBezTo>
                <a:cubicBezTo>
                  <a:pt x="119943" y="15287"/>
                  <a:pt x="134059" y="19"/>
                  <a:pt x="134059" y="19"/>
                </a:cubicBezTo>
                <a:cubicBezTo>
                  <a:pt x="134059" y="19"/>
                  <a:pt x="137890" y="-557"/>
                  <a:pt x="141347" y="4686"/>
                </a:cubicBezTo>
                <a:cubicBezTo>
                  <a:pt x="143335" y="7710"/>
                  <a:pt x="145208" y="12651"/>
                  <a:pt x="146158" y="20761"/>
                </a:cubicBezTo>
                <a:cubicBezTo>
                  <a:pt x="146519" y="23901"/>
                  <a:pt x="134347" y="16627"/>
                  <a:pt x="127721" y="14999"/>
                </a:cubicBezTo>
                <a:close/>
              </a:path>
              <a:path w="190500" h="157952" fill="none" extrusionOk="0">
                <a:moveTo>
                  <a:pt x="118603" y="130433"/>
                </a:moveTo>
                <a:lnTo>
                  <a:pt x="116068" y="99983"/>
                </a:lnTo>
              </a:path>
              <a:path w="190500" h="157952" fill="none" extrusionOk="0">
                <a:moveTo>
                  <a:pt x="137502" y="118435"/>
                </a:moveTo>
                <a:cubicBezTo>
                  <a:pt x="138135" y="113393"/>
                  <a:pt x="138740" y="108438"/>
                  <a:pt x="139100" y="105169"/>
                </a:cubicBezTo>
                <a:cubicBezTo>
                  <a:pt x="140109" y="95950"/>
                  <a:pt x="141837" y="91758"/>
                  <a:pt x="141837" y="91758"/>
                </a:cubicBezTo>
              </a:path>
              <a:path w="190500" h="157952" fill="none" extrusionOk="0">
                <a:moveTo>
                  <a:pt x="146173" y="110901"/>
                </a:moveTo>
                <a:lnTo>
                  <a:pt x="148766" y="135705"/>
                </a:lnTo>
                <a:cubicBezTo>
                  <a:pt x="148766" y="135705"/>
                  <a:pt x="158848" y="134812"/>
                  <a:pt x="160577" y="145630"/>
                </a:cubicBezTo>
                <a:lnTo>
                  <a:pt x="142356" y="146984"/>
                </a:lnTo>
              </a:path>
              <a:path w="190500" h="157952" fill="none" extrusionOk="0">
                <a:moveTo>
                  <a:pt x="92719" y="140761"/>
                </a:moveTo>
                <a:lnTo>
                  <a:pt x="72986" y="138312"/>
                </a:lnTo>
                <a:cubicBezTo>
                  <a:pt x="72986" y="138312"/>
                  <a:pt x="92863" y="137045"/>
                  <a:pt x="90847" y="113336"/>
                </a:cubicBezTo>
              </a:path>
              <a:path w="190500" h="157952" fill="none" extrusionOk="0">
                <a:moveTo>
                  <a:pt x="41815" y="127048"/>
                </a:moveTo>
                <a:cubicBezTo>
                  <a:pt x="41815" y="127048"/>
                  <a:pt x="0" y="115727"/>
                  <a:pt x="0" y="85233"/>
                </a:cubicBezTo>
                <a:cubicBezTo>
                  <a:pt x="0" y="85233"/>
                  <a:pt x="20555" y="116145"/>
                  <a:pt x="44465" y="111809"/>
                </a:cubicBezTo>
              </a:path>
              <a:path w="190500" h="157952" fill="none" extrusionOk="0">
                <a:moveTo>
                  <a:pt x="122104" y="43332"/>
                </a:moveTo>
                <a:cubicBezTo>
                  <a:pt x="122104" y="43332"/>
                  <a:pt x="129839" y="55791"/>
                  <a:pt x="155291" y="55042"/>
                </a:cubicBezTo>
              </a:path>
            </a:pathLst>
          </a:cu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8"/>
          <p:cNvSpPr txBox="1"/>
          <p:nvPr/>
        </p:nvSpPr>
        <p:spPr>
          <a:xfrm rot="1845224">
            <a:off x="1844710" y="2483759"/>
            <a:ext cx="547376" cy="3539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FFFFFF"/>
                </a:solidFill>
              </a:rPr>
              <a:t>DOG</a:t>
            </a:r>
            <a:endParaRPr sz="1100" b="1">
              <a:solidFill>
                <a:srgbClr val="FFFFFF"/>
              </a:solidFill>
            </a:endParaRPr>
          </a:p>
        </p:txBody>
      </p:sp>
      <p:sp>
        <p:nvSpPr>
          <p:cNvPr id="447" name="Google Shape;447;p68"/>
          <p:cNvSpPr txBox="1"/>
          <p:nvPr/>
        </p:nvSpPr>
        <p:spPr>
          <a:xfrm rot="-1490195">
            <a:off x="801218" y="3452114"/>
            <a:ext cx="547102" cy="3540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FFFFFF"/>
                </a:solidFill>
              </a:rPr>
              <a:t>DOG</a:t>
            </a:r>
            <a:endParaRPr sz="1100" b="1">
              <a:solidFill>
                <a:srgbClr val="FFFFFF"/>
              </a:solidFill>
            </a:endParaRPr>
          </a:p>
        </p:txBody>
      </p:sp>
      <p:sp>
        <p:nvSpPr>
          <p:cNvPr id="448" name="Google Shape;448;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9"/>
          <p:cNvSpPr/>
          <p:nvPr/>
        </p:nvSpPr>
        <p:spPr>
          <a:xfrm>
            <a:off x="3644850" y="2313083"/>
            <a:ext cx="1854300" cy="1854300"/>
          </a:xfrm>
          <a:prstGeom prst="cube">
            <a:avLst>
              <a:gd name="adj" fmla="val 1726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b="1">
                <a:solidFill>
                  <a:srgbClr val="FFFFFF"/>
                </a:solidFill>
                <a:latin typeface="Google Sans"/>
                <a:ea typeface="Google Sans"/>
                <a:cs typeface="Google Sans"/>
                <a:sym typeface="Google Sans"/>
              </a:rPr>
              <a:t>Model</a:t>
            </a:r>
            <a:endParaRPr sz="3100" b="1">
              <a:solidFill>
                <a:srgbClr val="FFFFFF"/>
              </a:solidFill>
              <a:latin typeface="Google Sans"/>
              <a:ea typeface="Google Sans"/>
              <a:cs typeface="Google Sans"/>
              <a:sym typeface="Google Sans"/>
            </a:endParaRPr>
          </a:p>
          <a:p>
            <a:pPr marL="0" lvl="0" indent="0" algn="ctr" rtl="0">
              <a:spcBef>
                <a:spcPts val="0"/>
              </a:spcBef>
              <a:spcAft>
                <a:spcPts val="0"/>
              </a:spcAft>
              <a:buNone/>
            </a:pPr>
            <a:endParaRPr sz="3100" b="1">
              <a:solidFill>
                <a:srgbClr val="FFFFFF"/>
              </a:solidFill>
              <a:latin typeface="Google Sans"/>
              <a:ea typeface="Google Sans"/>
              <a:cs typeface="Google Sans"/>
              <a:sym typeface="Google Sans"/>
            </a:endParaRPr>
          </a:p>
        </p:txBody>
      </p:sp>
      <p:sp>
        <p:nvSpPr>
          <p:cNvPr id="454" name="Google Shape;454;p69"/>
          <p:cNvSpPr/>
          <p:nvPr/>
        </p:nvSpPr>
        <p:spPr>
          <a:xfrm>
            <a:off x="3748900" y="3653607"/>
            <a:ext cx="1313400" cy="39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Google Sans"/>
                <a:ea typeface="Google Sans"/>
                <a:cs typeface="Google Sans"/>
                <a:sym typeface="Google Sans"/>
              </a:rPr>
              <a:t>RULES</a:t>
            </a:r>
            <a:endParaRPr sz="2200" b="1">
              <a:solidFill>
                <a:srgbClr val="FFFFFF"/>
              </a:solidFill>
              <a:latin typeface="Google Sans"/>
              <a:ea typeface="Google Sans"/>
              <a:cs typeface="Google Sans"/>
              <a:sym typeface="Google Sans"/>
            </a:endParaRPr>
          </a:p>
        </p:txBody>
      </p:sp>
      <p:sp>
        <p:nvSpPr>
          <p:cNvPr id="455" name="Google Shape;455;p69"/>
          <p:cNvSpPr txBox="1">
            <a:spLocks noGrp="1"/>
          </p:cNvSpPr>
          <p:nvPr>
            <p:ph type="title" idx="4294967295"/>
          </p:nvPr>
        </p:nvSpPr>
        <p:spPr>
          <a:xfrm>
            <a:off x="344500" y="603900"/>
            <a:ext cx="3518700" cy="9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it’s</a:t>
            </a:r>
            <a:r>
              <a:rPr lang="en" b="1"/>
              <a:t> learned…</a:t>
            </a:r>
            <a:endParaRPr/>
          </a:p>
        </p:txBody>
      </p:sp>
      <p:sp>
        <p:nvSpPr>
          <p:cNvPr id="456" name="Google Shape;456;p69"/>
          <p:cNvSpPr txBox="1"/>
          <p:nvPr/>
        </p:nvSpPr>
        <p:spPr>
          <a:xfrm>
            <a:off x="514400" y="1600207"/>
            <a:ext cx="919200" cy="4464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FFFFFF"/>
                </a:solidFill>
                <a:latin typeface="Google Sans"/>
                <a:ea typeface="Google Sans"/>
                <a:cs typeface="Google Sans"/>
                <a:sym typeface="Google Sans"/>
              </a:rPr>
              <a:t>NEW</a:t>
            </a:r>
            <a:endParaRPr sz="1700" b="1">
              <a:solidFill>
                <a:srgbClr val="FFFFFF"/>
              </a:solidFill>
              <a:latin typeface="Google Sans"/>
              <a:ea typeface="Google Sans"/>
              <a:cs typeface="Google Sans"/>
              <a:sym typeface="Google Sans"/>
            </a:endParaRPr>
          </a:p>
        </p:txBody>
      </p:sp>
      <p:cxnSp>
        <p:nvCxnSpPr>
          <p:cNvPr id="457" name="Google Shape;457;p69"/>
          <p:cNvCxnSpPr/>
          <p:nvPr/>
        </p:nvCxnSpPr>
        <p:spPr>
          <a:xfrm>
            <a:off x="2536350" y="3399668"/>
            <a:ext cx="1108500" cy="600"/>
          </a:xfrm>
          <a:prstGeom prst="curvedConnector3">
            <a:avLst>
              <a:gd name="adj1" fmla="val 50000"/>
            </a:avLst>
          </a:prstGeom>
          <a:noFill/>
          <a:ln w="76200" cap="flat" cmpd="sng">
            <a:solidFill>
              <a:schemeClr val="accent1"/>
            </a:solidFill>
            <a:prstDash val="solid"/>
            <a:round/>
            <a:headEnd type="none" w="med" len="med"/>
            <a:tailEnd type="oval" w="med" len="med"/>
          </a:ln>
        </p:spPr>
      </p:cxnSp>
      <p:sp>
        <p:nvSpPr>
          <p:cNvPr id="458" name="Google Shape;458;p69"/>
          <p:cNvSpPr/>
          <p:nvPr/>
        </p:nvSpPr>
        <p:spPr>
          <a:xfrm>
            <a:off x="514400" y="2042325"/>
            <a:ext cx="2242200" cy="2562900"/>
          </a:xfrm>
          <a:prstGeom prst="rect">
            <a:avLst/>
          </a:prstGeom>
          <a:solidFill>
            <a:schemeClr val="lt2"/>
          </a:solidFill>
          <a:ln>
            <a:noFill/>
          </a:ln>
          <a:effectLst>
            <a:outerShdw dist="133350" dir="2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9"/>
          <p:cNvSpPr/>
          <p:nvPr/>
        </p:nvSpPr>
        <p:spPr>
          <a:xfrm>
            <a:off x="1436076" y="1624225"/>
            <a:ext cx="13134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Google Sans"/>
                <a:ea typeface="Google Sans"/>
                <a:cs typeface="Google Sans"/>
                <a:sym typeface="Google Sans"/>
              </a:rPr>
              <a:t>UNLABELED</a:t>
            </a:r>
            <a:endParaRPr sz="1500" b="1">
              <a:solidFill>
                <a:schemeClr val="dk1"/>
              </a:solidFill>
              <a:latin typeface="Google Sans"/>
              <a:ea typeface="Google Sans"/>
              <a:cs typeface="Google Sans"/>
              <a:sym typeface="Google Sans"/>
            </a:endParaRPr>
          </a:p>
        </p:txBody>
      </p:sp>
      <p:sp>
        <p:nvSpPr>
          <p:cNvPr id="460" name="Google Shape;460;p69"/>
          <p:cNvSpPr/>
          <p:nvPr/>
        </p:nvSpPr>
        <p:spPr>
          <a:xfrm>
            <a:off x="514400" y="4208825"/>
            <a:ext cx="2242200" cy="39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INPUTS</a:t>
            </a:r>
            <a:endParaRPr sz="1600" b="1">
              <a:solidFill>
                <a:srgbClr val="FFFFFF"/>
              </a:solidFill>
              <a:latin typeface="Google Sans"/>
              <a:ea typeface="Google Sans"/>
              <a:cs typeface="Google Sans"/>
              <a:sym typeface="Google Sans"/>
            </a:endParaRPr>
          </a:p>
        </p:txBody>
      </p:sp>
      <p:sp>
        <p:nvSpPr>
          <p:cNvPr id="461" name="Google Shape;461;p69"/>
          <p:cNvSpPr/>
          <p:nvPr/>
        </p:nvSpPr>
        <p:spPr>
          <a:xfrm>
            <a:off x="1166388" y="3219543"/>
            <a:ext cx="938213" cy="771606"/>
          </a:xfrm>
          <a:custGeom>
            <a:avLst/>
            <a:gdLst/>
            <a:ahLst/>
            <a:cxnLst/>
            <a:rect l="l" t="t" r="r" b="b"/>
            <a:pathLst>
              <a:path w="190500" h="187283" extrusionOk="0">
                <a:moveTo>
                  <a:pt x="130325" y="76265"/>
                </a:moveTo>
                <a:cubicBezTo>
                  <a:pt x="133324" y="76265"/>
                  <a:pt x="135760" y="78701"/>
                  <a:pt x="135760" y="81713"/>
                </a:cubicBezTo>
                <a:cubicBezTo>
                  <a:pt x="135760" y="84713"/>
                  <a:pt x="133324" y="87162"/>
                  <a:pt x="130325" y="87162"/>
                </a:cubicBezTo>
                <a:cubicBezTo>
                  <a:pt x="127325" y="87162"/>
                  <a:pt x="124876" y="84726"/>
                  <a:pt x="124876" y="81713"/>
                </a:cubicBezTo>
                <a:cubicBezTo>
                  <a:pt x="124889" y="78701"/>
                  <a:pt x="127325" y="76265"/>
                  <a:pt x="130325" y="76265"/>
                </a:cubicBezTo>
                <a:close/>
                <a:moveTo>
                  <a:pt x="54714" y="81701"/>
                </a:moveTo>
                <a:cubicBezTo>
                  <a:pt x="54714" y="84700"/>
                  <a:pt x="57150" y="87149"/>
                  <a:pt x="60163" y="87149"/>
                </a:cubicBezTo>
                <a:cubicBezTo>
                  <a:pt x="63175" y="87149"/>
                  <a:pt x="65611" y="84713"/>
                  <a:pt x="65611" y="81701"/>
                </a:cubicBezTo>
                <a:cubicBezTo>
                  <a:pt x="65611" y="78701"/>
                  <a:pt x="63175" y="76252"/>
                  <a:pt x="60163" y="76252"/>
                </a:cubicBezTo>
                <a:cubicBezTo>
                  <a:pt x="57150" y="76265"/>
                  <a:pt x="54714" y="78701"/>
                  <a:pt x="54714" y="81701"/>
                </a:cubicBezTo>
                <a:close/>
              </a:path>
              <a:path w="190500" h="187283" extrusionOk="0">
                <a:moveTo>
                  <a:pt x="50766" y="36345"/>
                </a:moveTo>
                <a:cubicBezTo>
                  <a:pt x="50766" y="36345"/>
                  <a:pt x="40895" y="37011"/>
                  <a:pt x="35408" y="42498"/>
                </a:cubicBezTo>
                <a:cubicBezTo>
                  <a:pt x="30831" y="47087"/>
                  <a:pt x="26665" y="59420"/>
                  <a:pt x="26665" y="59420"/>
                </a:cubicBezTo>
                <a:cubicBezTo>
                  <a:pt x="26665" y="59420"/>
                  <a:pt x="14614" y="22281"/>
                  <a:pt x="23075" y="14872"/>
                </a:cubicBezTo>
                <a:cubicBezTo>
                  <a:pt x="30767" y="8141"/>
                  <a:pt x="50766" y="36345"/>
                  <a:pt x="50766" y="36345"/>
                </a:cubicBezTo>
                <a:close/>
                <a:moveTo>
                  <a:pt x="139721" y="36345"/>
                </a:moveTo>
                <a:cubicBezTo>
                  <a:pt x="139721" y="36345"/>
                  <a:pt x="149592" y="37011"/>
                  <a:pt x="155079" y="42498"/>
                </a:cubicBezTo>
                <a:cubicBezTo>
                  <a:pt x="159669" y="47087"/>
                  <a:pt x="163822" y="59420"/>
                  <a:pt x="163822" y="59420"/>
                </a:cubicBezTo>
                <a:cubicBezTo>
                  <a:pt x="163822" y="59420"/>
                  <a:pt x="175873" y="22281"/>
                  <a:pt x="167412" y="14872"/>
                </a:cubicBezTo>
                <a:cubicBezTo>
                  <a:pt x="159720" y="8141"/>
                  <a:pt x="139721" y="36345"/>
                  <a:pt x="139721" y="36345"/>
                </a:cubicBezTo>
                <a:close/>
              </a:path>
              <a:path w="190500" h="187283" extrusionOk="0">
                <a:moveTo>
                  <a:pt x="120928" y="132377"/>
                </a:moveTo>
                <a:cubicBezTo>
                  <a:pt x="120928" y="132377"/>
                  <a:pt x="133914" y="140504"/>
                  <a:pt x="150733" y="153196"/>
                </a:cubicBezTo>
                <a:cubicBezTo>
                  <a:pt x="144888" y="158541"/>
                  <a:pt x="138362" y="163157"/>
                  <a:pt x="131414" y="166733"/>
                </a:cubicBezTo>
                <a:cubicBezTo>
                  <a:pt x="131235" y="166823"/>
                  <a:pt x="131055" y="166913"/>
                  <a:pt x="130889" y="167002"/>
                </a:cubicBezTo>
                <a:cubicBezTo>
                  <a:pt x="130889" y="167002"/>
                  <a:pt x="115890" y="176758"/>
                  <a:pt x="95263" y="176758"/>
                </a:cubicBezTo>
                <a:lnTo>
                  <a:pt x="95250" y="176758"/>
                </a:lnTo>
                <a:cubicBezTo>
                  <a:pt x="74623" y="176758"/>
                  <a:pt x="59611" y="167002"/>
                  <a:pt x="59611" y="167002"/>
                </a:cubicBezTo>
                <a:cubicBezTo>
                  <a:pt x="59445" y="166913"/>
                  <a:pt x="59265" y="166823"/>
                  <a:pt x="59086" y="166733"/>
                </a:cubicBezTo>
                <a:cubicBezTo>
                  <a:pt x="52138" y="163157"/>
                  <a:pt x="45612" y="158541"/>
                  <a:pt x="39767" y="153196"/>
                </a:cubicBezTo>
                <a:cubicBezTo>
                  <a:pt x="56586" y="140491"/>
                  <a:pt x="69572" y="132377"/>
                  <a:pt x="69572" y="132377"/>
                </a:cubicBezTo>
                <a:cubicBezTo>
                  <a:pt x="69418" y="132274"/>
                  <a:pt x="44471" y="116429"/>
                  <a:pt x="18986" y="125518"/>
                </a:cubicBezTo>
                <a:cubicBezTo>
                  <a:pt x="11333" y="109711"/>
                  <a:pt x="9051" y="92302"/>
                  <a:pt x="14986" y="76791"/>
                </a:cubicBezTo>
                <a:cubicBezTo>
                  <a:pt x="20524" y="62304"/>
                  <a:pt x="-2115" y="16987"/>
                  <a:pt x="16730" y="1539"/>
                </a:cubicBezTo>
                <a:cubicBezTo>
                  <a:pt x="28306" y="-7960"/>
                  <a:pt x="60188" y="29614"/>
                  <a:pt x="60188" y="29614"/>
                </a:cubicBezTo>
                <a:cubicBezTo>
                  <a:pt x="60188" y="29614"/>
                  <a:pt x="69585" y="17346"/>
                  <a:pt x="95276" y="16295"/>
                </a:cubicBezTo>
                <a:cubicBezTo>
                  <a:pt x="120966" y="17346"/>
                  <a:pt x="130363" y="29614"/>
                  <a:pt x="130363" y="29614"/>
                </a:cubicBezTo>
                <a:cubicBezTo>
                  <a:pt x="130363" y="29614"/>
                  <a:pt x="162245" y="-7960"/>
                  <a:pt x="173822" y="1539"/>
                </a:cubicBezTo>
                <a:cubicBezTo>
                  <a:pt x="192667" y="16987"/>
                  <a:pt x="170027" y="62304"/>
                  <a:pt x="175565" y="76791"/>
                </a:cubicBezTo>
                <a:cubicBezTo>
                  <a:pt x="181501" y="92302"/>
                  <a:pt x="179219" y="109724"/>
                  <a:pt x="171565" y="125518"/>
                </a:cubicBezTo>
                <a:cubicBezTo>
                  <a:pt x="145952" y="116403"/>
                  <a:pt x="120928" y="132377"/>
                  <a:pt x="120928" y="132377"/>
                </a:cubicBezTo>
                <a:close/>
                <a:moveTo>
                  <a:pt x="95237" y="147735"/>
                </a:moveTo>
                <a:cubicBezTo>
                  <a:pt x="95250" y="147452"/>
                  <a:pt x="95250" y="147299"/>
                  <a:pt x="95250" y="147299"/>
                </a:cubicBezTo>
                <a:lnTo>
                  <a:pt x="95250" y="126646"/>
                </a:lnTo>
                <a:lnTo>
                  <a:pt x="95237" y="126633"/>
                </a:lnTo>
                <a:lnTo>
                  <a:pt x="114262" y="105776"/>
                </a:lnTo>
                <a:lnTo>
                  <a:pt x="76213" y="105776"/>
                </a:lnTo>
                <a:lnTo>
                  <a:pt x="95237" y="126633"/>
                </a:lnTo>
                <a:lnTo>
                  <a:pt x="95224" y="126646"/>
                </a:lnTo>
                <a:lnTo>
                  <a:pt x="95224" y="147299"/>
                </a:lnTo>
                <a:cubicBezTo>
                  <a:pt x="95237" y="147299"/>
                  <a:pt x="95224" y="147452"/>
                  <a:pt x="95237" y="147735"/>
                </a:cubicBezTo>
                <a:close/>
                <a:moveTo>
                  <a:pt x="163822" y="59420"/>
                </a:moveTo>
                <a:cubicBezTo>
                  <a:pt x="163822" y="59420"/>
                  <a:pt x="175873" y="22281"/>
                  <a:pt x="167412" y="14872"/>
                </a:cubicBezTo>
                <a:cubicBezTo>
                  <a:pt x="159720" y="8141"/>
                  <a:pt x="139721" y="36345"/>
                  <a:pt x="139721" y="36345"/>
                </a:cubicBezTo>
                <a:cubicBezTo>
                  <a:pt x="139721" y="36345"/>
                  <a:pt x="149592" y="37011"/>
                  <a:pt x="155079" y="42498"/>
                </a:cubicBezTo>
                <a:cubicBezTo>
                  <a:pt x="159656" y="47087"/>
                  <a:pt x="163822" y="59420"/>
                  <a:pt x="163822" y="59420"/>
                </a:cubicBezTo>
                <a:close/>
                <a:moveTo>
                  <a:pt x="135773" y="81701"/>
                </a:moveTo>
                <a:cubicBezTo>
                  <a:pt x="135773" y="78701"/>
                  <a:pt x="133337" y="76252"/>
                  <a:pt x="130337" y="76252"/>
                </a:cubicBezTo>
                <a:cubicBezTo>
                  <a:pt x="127338" y="76252"/>
                  <a:pt x="124889" y="78688"/>
                  <a:pt x="124889" y="81701"/>
                </a:cubicBezTo>
                <a:cubicBezTo>
                  <a:pt x="124889" y="84700"/>
                  <a:pt x="127325" y="87149"/>
                  <a:pt x="130337" y="87149"/>
                </a:cubicBezTo>
                <a:cubicBezTo>
                  <a:pt x="133337" y="87149"/>
                  <a:pt x="135773" y="84713"/>
                  <a:pt x="135773" y="81701"/>
                </a:cubicBezTo>
                <a:close/>
                <a:moveTo>
                  <a:pt x="65598" y="81701"/>
                </a:moveTo>
                <a:cubicBezTo>
                  <a:pt x="65598" y="78701"/>
                  <a:pt x="63162" y="76252"/>
                  <a:pt x="60150" y="76252"/>
                </a:cubicBezTo>
                <a:cubicBezTo>
                  <a:pt x="57150" y="76252"/>
                  <a:pt x="54701" y="78688"/>
                  <a:pt x="54701" y="81701"/>
                </a:cubicBezTo>
                <a:cubicBezTo>
                  <a:pt x="54701" y="84700"/>
                  <a:pt x="57137" y="87149"/>
                  <a:pt x="60150" y="87149"/>
                </a:cubicBezTo>
                <a:cubicBezTo>
                  <a:pt x="63162" y="87149"/>
                  <a:pt x="65598" y="84713"/>
                  <a:pt x="65598" y="81701"/>
                </a:cubicBezTo>
                <a:close/>
                <a:moveTo>
                  <a:pt x="35408" y="42498"/>
                </a:moveTo>
                <a:cubicBezTo>
                  <a:pt x="40895" y="37011"/>
                  <a:pt x="50766" y="36345"/>
                  <a:pt x="50766" y="36345"/>
                </a:cubicBezTo>
                <a:cubicBezTo>
                  <a:pt x="50766" y="36345"/>
                  <a:pt x="30767" y="8141"/>
                  <a:pt x="23075" y="14872"/>
                </a:cubicBezTo>
                <a:cubicBezTo>
                  <a:pt x="14614" y="22281"/>
                  <a:pt x="26665" y="59420"/>
                  <a:pt x="26665" y="59420"/>
                </a:cubicBezTo>
                <a:cubicBezTo>
                  <a:pt x="26665" y="59420"/>
                  <a:pt x="30831" y="47087"/>
                  <a:pt x="35408" y="42498"/>
                </a:cubicBezTo>
                <a:close/>
                <a:moveTo>
                  <a:pt x="120928" y="132377"/>
                </a:moveTo>
                <a:cubicBezTo>
                  <a:pt x="120928" y="132377"/>
                  <a:pt x="140221" y="130928"/>
                  <a:pt x="162245" y="140581"/>
                </a:cubicBezTo>
                <a:cubicBezTo>
                  <a:pt x="165861" y="135825"/>
                  <a:pt x="168989" y="130761"/>
                  <a:pt x="171514" y="125531"/>
                </a:cubicBezTo>
                <a:cubicBezTo>
                  <a:pt x="145952" y="116403"/>
                  <a:pt x="120928" y="132377"/>
                  <a:pt x="120928" y="132377"/>
                </a:cubicBezTo>
                <a:close/>
                <a:moveTo>
                  <a:pt x="150733" y="153209"/>
                </a:moveTo>
                <a:cubicBezTo>
                  <a:pt x="154951" y="149350"/>
                  <a:pt x="158823" y="145106"/>
                  <a:pt x="162245" y="140581"/>
                </a:cubicBezTo>
                <a:cubicBezTo>
                  <a:pt x="140221" y="130928"/>
                  <a:pt x="120928" y="132377"/>
                  <a:pt x="120928" y="132377"/>
                </a:cubicBezTo>
                <a:cubicBezTo>
                  <a:pt x="120928" y="132377"/>
                  <a:pt x="133914" y="140504"/>
                  <a:pt x="150733" y="153209"/>
                </a:cubicBezTo>
                <a:close/>
                <a:moveTo>
                  <a:pt x="69547" y="132377"/>
                </a:moveTo>
                <a:cubicBezTo>
                  <a:pt x="69341" y="132364"/>
                  <a:pt x="50125" y="130979"/>
                  <a:pt x="28229" y="140581"/>
                </a:cubicBezTo>
                <a:cubicBezTo>
                  <a:pt x="31665" y="145094"/>
                  <a:pt x="35523" y="149337"/>
                  <a:pt x="39741" y="153209"/>
                </a:cubicBezTo>
                <a:cubicBezTo>
                  <a:pt x="56573" y="140504"/>
                  <a:pt x="69559" y="132377"/>
                  <a:pt x="69547" y="132377"/>
                </a:cubicBezTo>
                <a:cubicBezTo>
                  <a:pt x="69559" y="132377"/>
                  <a:pt x="69559" y="132377"/>
                  <a:pt x="69547" y="132377"/>
                </a:cubicBezTo>
                <a:close/>
                <a:moveTo>
                  <a:pt x="18960" y="125531"/>
                </a:moveTo>
                <a:cubicBezTo>
                  <a:pt x="21499" y="130774"/>
                  <a:pt x="24627" y="135825"/>
                  <a:pt x="28242" y="140581"/>
                </a:cubicBezTo>
                <a:cubicBezTo>
                  <a:pt x="50138" y="130979"/>
                  <a:pt x="69354" y="132364"/>
                  <a:pt x="69559" y="132377"/>
                </a:cubicBezTo>
                <a:cubicBezTo>
                  <a:pt x="69406" y="132287"/>
                  <a:pt x="44459" y="116429"/>
                  <a:pt x="18960" y="125531"/>
                </a:cubicBezTo>
                <a:close/>
              </a:path>
              <a:path w="190500" h="187283" extrusionOk="0">
                <a:moveTo>
                  <a:pt x="114262" y="105776"/>
                </a:moveTo>
                <a:lnTo>
                  <a:pt x="95237" y="126633"/>
                </a:lnTo>
                <a:lnTo>
                  <a:pt x="76213" y="105776"/>
                </a:lnTo>
                <a:lnTo>
                  <a:pt x="95250" y="105776"/>
                </a:lnTo>
                <a:close/>
              </a:path>
              <a:path w="190500" h="187283" fill="none" extrusionOk="0">
                <a:moveTo>
                  <a:pt x="95250" y="126646"/>
                </a:moveTo>
                <a:lnTo>
                  <a:pt x="95237" y="126633"/>
                </a:lnTo>
                <a:lnTo>
                  <a:pt x="76213" y="105776"/>
                </a:lnTo>
                <a:lnTo>
                  <a:pt x="95237" y="105776"/>
                </a:lnTo>
              </a:path>
              <a:path w="190500" h="187283" fill="none" extrusionOk="0">
                <a:moveTo>
                  <a:pt x="69547" y="132377"/>
                </a:moveTo>
                <a:cubicBezTo>
                  <a:pt x="69393" y="132274"/>
                  <a:pt x="44446" y="116429"/>
                  <a:pt x="18960" y="125518"/>
                </a:cubicBezTo>
                <a:cubicBezTo>
                  <a:pt x="12538" y="127800"/>
                  <a:pt x="6089" y="131672"/>
                  <a:pt x="0" y="137774"/>
                </a:cubicBezTo>
              </a:path>
              <a:path w="190500" h="187283" fill="none" extrusionOk="0">
                <a:moveTo>
                  <a:pt x="69559" y="132377"/>
                </a:moveTo>
                <a:cubicBezTo>
                  <a:pt x="69354" y="132364"/>
                  <a:pt x="50138" y="130979"/>
                  <a:pt x="28242" y="140581"/>
                </a:cubicBezTo>
                <a:cubicBezTo>
                  <a:pt x="18896" y="144683"/>
                  <a:pt x="9063" y="150773"/>
                  <a:pt x="0" y="159836"/>
                </a:cubicBezTo>
              </a:path>
              <a:path w="190500" h="187283" fill="none" extrusionOk="0">
                <a:moveTo>
                  <a:pt x="69559" y="132377"/>
                </a:moveTo>
                <a:cubicBezTo>
                  <a:pt x="69559" y="132377"/>
                  <a:pt x="56573" y="140504"/>
                  <a:pt x="39754" y="153196"/>
                </a:cubicBezTo>
                <a:cubicBezTo>
                  <a:pt x="27370" y="162554"/>
                  <a:pt x="12897" y="174387"/>
                  <a:pt x="0" y="187283"/>
                </a:cubicBezTo>
              </a:path>
              <a:path w="190500" h="187283" fill="none" extrusionOk="0">
                <a:moveTo>
                  <a:pt x="78777" y="163439"/>
                </a:moveTo>
                <a:lnTo>
                  <a:pt x="78713" y="163439"/>
                </a:lnTo>
                <a:cubicBezTo>
                  <a:pt x="69277" y="163413"/>
                  <a:pt x="65226" y="158349"/>
                  <a:pt x="63483" y="153901"/>
                </a:cubicBezTo>
              </a:path>
              <a:path w="190500" h="187283" fill="none" extrusionOk="0">
                <a:moveTo>
                  <a:pt x="78649" y="163439"/>
                </a:moveTo>
                <a:lnTo>
                  <a:pt x="78725" y="163439"/>
                </a:lnTo>
              </a:path>
              <a:path w="190500" h="187283" fill="none" extrusionOk="0">
                <a:moveTo>
                  <a:pt x="95250" y="147299"/>
                </a:moveTo>
                <a:cubicBezTo>
                  <a:pt x="95250" y="147299"/>
                  <a:pt x="95250" y="147452"/>
                  <a:pt x="95237" y="147735"/>
                </a:cubicBezTo>
                <a:cubicBezTo>
                  <a:pt x="95135" y="150311"/>
                  <a:pt x="93891" y="163400"/>
                  <a:pt x="78713" y="163439"/>
                </a:cubicBezTo>
              </a:path>
              <a:path w="190500" h="187283" fill="none" extrusionOk="0">
                <a:moveTo>
                  <a:pt x="65598" y="81701"/>
                </a:moveTo>
                <a:cubicBezTo>
                  <a:pt x="65598" y="84700"/>
                  <a:pt x="63162" y="87149"/>
                  <a:pt x="60150" y="87149"/>
                </a:cubicBezTo>
                <a:cubicBezTo>
                  <a:pt x="57150" y="87149"/>
                  <a:pt x="54701" y="84713"/>
                  <a:pt x="54701" y="81701"/>
                </a:cubicBezTo>
                <a:cubicBezTo>
                  <a:pt x="54701" y="78701"/>
                  <a:pt x="57137" y="76252"/>
                  <a:pt x="60150" y="76252"/>
                </a:cubicBezTo>
                <a:cubicBezTo>
                  <a:pt x="63162" y="76265"/>
                  <a:pt x="65598" y="78701"/>
                  <a:pt x="65598" y="81701"/>
                </a:cubicBezTo>
                <a:close/>
              </a:path>
              <a:path w="190500" h="187283" fill="none" extrusionOk="0">
                <a:moveTo>
                  <a:pt x="41613" y="71611"/>
                </a:moveTo>
                <a:cubicBezTo>
                  <a:pt x="41613" y="71611"/>
                  <a:pt x="62893" y="53908"/>
                  <a:pt x="82751" y="73752"/>
                </a:cubicBezTo>
              </a:path>
              <a:path w="190500" h="187283" fill="none" extrusionOk="0">
                <a:moveTo>
                  <a:pt x="95250" y="16295"/>
                </a:moveTo>
                <a:cubicBezTo>
                  <a:pt x="69547" y="17346"/>
                  <a:pt x="60150" y="29614"/>
                  <a:pt x="60150" y="29614"/>
                </a:cubicBezTo>
                <a:cubicBezTo>
                  <a:pt x="60150" y="29614"/>
                  <a:pt x="28280" y="-7960"/>
                  <a:pt x="16691" y="1539"/>
                </a:cubicBezTo>
                <a:cubicBezTo>
                  <a:pt x="-2154" y="16987"/>
                  <a:pt x="20486" y="62304"/>
                  <a:pt x="14948" y="76791"/>
                </a:cubicBezTo>
                <a:cubicBezTo>
                  <a:pt x="9012" y="92302"/>
                  <a:pt x="11294" y="109724"/>
                  <a:pt x="18947" y="125518"/>
                </a:cubicBezTo>
                <a:cubicBezTo>
                  <a:pt x="21486" y="130761"/>
                  <a:pt x="24614" y="135812"/>
                  <a:pt x="28229" y="140568"/>
                </a:cubicBezTo>
                <a:cubicBezTo>
                  <a:pt x="31665" y="145081"/>
                  <a:pt x="35523" y="149324"/>
                  <a:pt x="39741" y="153196"/>
                </a:cubicBezTo>
                <a:cubicBezTo>
                  <a:pt x="45587" y="158541"/>
                  <a:pt x="52112" y="163157"/>
                  <a:pt x="59060" y="166733"/>
                </a:cubicBezTo>
                <a:cubicBezTo>
                  <a:pt x="59240" y="166823"/>
                  <a:pt x="59419" y="166913"/>
                  <a:pt x="59586" y="167002"/>
                </a:cubicBezTo>
              </a:path>
              <a:path w="190500" h="187283" fill="none" extrusionOk="0">
                <a:moveTo>
                  <a:pt x="59599" y="167015"/>
                </a:moveTo>
                <a:cubicBezTo>
                  <a:pt x="59599" y="167015"/>
                  <a:pt x="74598" y="176771"/>
                  <a:pt x="95237" y="176771"/>
                </a:cubicBezTo>
              </a:path>
              <a:path w="190500" h="187283" fill="none" extrusionOk="0">
                <a:moveTo>
                  <a:pt x="95250" y="126646"/>
                </a:moveTo>
                <a:lnTo>
                  <a:pt x="95250" y="147299"/>
                </a:lnTo>
              </a:path>
              <a:path w="190500" h="187283" fill="none" extrusionOk="0">
                <a:moveTo>
                  <a:pt x="50766" y="36345"/>
                </a:moveTo>
                <a:cubicBezTo>
                  <a:pt x="50766" y="36345"/>
                  <a:pt x="30767" y="8141"/>
                  <a:pt x="23075" y="14872"/>
                </a:cubicBezTo>
                <a:cubicBezTo>
                  <a:pt x="14614" y="22281"/>
                  <a:pt x="26665" y="59420"/>
                  <a:pt x="26665" y="59420"/>
                </a:cubicBezTo>
                <a:cubicBezTo>
                  <a:pt x="26665" y="59420"/>
                  <a:pt x="30831" y="47087"/>
                  <a:pt x="35408" y="42498"/>
                </a:cubicBezTo>
                <a:cubicBezTo>
                  <a:pt x="40895" y="37011"/>
                  <a:pt x="50766" y="36345"/>
                  <a:pt x="50766" y="36345"/>
                </a:cubicBezTo>
                <a:close/>
              </a:path>
              <a:path w="190500" h="187283" fill="none" extrusionOk="0">
                <a:moveTo>
                  <a:pt x="95237" y="126646"/>
                </a:moveTo>
                <a:lnTo>
                  <a:pt x="95237" y="126633"/>
                </a:lnTo>
                <a:lnTo>
                  <a:pt x="114262" y="105776"/>
                </a:lnTo>
                <a:lnTo>
                  <a:pt x="95237" y="105776"/>
                </a:lnTo>
              </a:path>
              <a:path w="190500" h="187283" fill="none" extrusionOk="0">
                <a:moveTo>
                  <a:pt x="120928" y="132377"/>
                </a:moveTo>
                <a:cubicBezTo>
                  <a:pt x="120928" y="132377"/>
                  <a:pt x="145952" y="116403"/>
                  <a:pt x="171527" y="125518"/>
                </a:cubicBezTo>
                <a:cubicBezTo>
                  <a:pt x="177950" y="127800"/>
                  <a:pt x="184398" y="131672"/>
                  <a:pt x="190500" y="137774"/>
                </a:cubicBezTo>
              </a:path>
              <a:path w="190500" h="187283" fill="none" extrusionOk="0">
                <a:moveTo>
                  <a:pt x="120928" y="132377"/>
                </a:moveTo>
                <a:cubicBezTo>
                  <a:pt x="120928" y="132377"/>
                  <a:pt x="140221" y="130928"/>
                  <a:pt x="162245" y="140581"/>
                </a:cubicBezTo>
                <a:cubicBezTo>
                  <a:pt x="171591" y="144683"/>
                  <a:pt x="181424" y="150773"/>
                  <a:pt x="190487" y="159836"/>
                </a:cubicBezTo>
              </a:path>
              <a:path w="190500" h="187283" fill="none" extrusionOk="0">
                <a:moveTo>
                  <a:pt x="120928" y="132377"/>
                </a:moveTo>
                <a:cubicBezTo>
                  <a:pt x="120928" y="132377"/>
                  <a:pt x="133914" y="140504"/>
                  <a:pt x="150733" y="153196"/>
                </a:cubicBezTo>
                <a:cubicBezTo>
                  <a:pt x="163130" y="162554"/>
                  <a:pt x="177591" y="174387"/>
                  <a:pt x="190500" y="187283"/>
                </a:cubicBezTo>
              </a:path>
              <a:path w="190500" h="187283" fill="none" extrusionOk="0">
                <a:moveTo>
                  <a:pt x="111762" y="163439"/>
                </a:moveTo>
                <a:cubicBezTo>
                  <a:pt x="121197" y="163413"/>
                  <a:pt x="125248" y="158349"/>
                  <a:pt x="126991" y="153901"/>
                </a:cubicBezTo>
              </a:path>
              <a:path w="190500" h="187283" fill="none" extrusionOk="0">
                <a:moveTo>
                  <a:pt x="111839" y="163439"/>
                </a:moveTo>
                <a:lnTo>
                  <a:pt x="111698" y="163439"/>
                </a:lnTo>
              </a:path>
              <a:path w="190500" h="187283" fill="none" extrusionOk="0">
                <a:moveTo>
                  <a:pt x="95237" y="147299"/>
                </a:moveTo>
                <a:cubicBezTo>
                  <a:pt x="95237" y="147299"/>
                  <a:pt x="95237" y="147452"/>
                  <a:pt x="95250" y="147735"/>
                </a:cubicBezTo>
                <a:cubicBezTo>
                  <a:pt x="95353" y="150311"/>
                  <a:pt x="96596" y="163400"/>
                  <a:pt x="111775" y="163439"/>
                </a:cubicBezTo>
              </a:path>
              <a:path w="190500" h="187283" fill="none" extrusionOk="0">
                <a:moveTo>
                  <a:pt x="124889" y="81701"/>
                </a:moveTo>
                <a:cubicBezTo>
                  <a:pt x="124889" y="84700"/>
                  <a:pt x="127325" y="87149"/>
                  <a:pt x="130337" y="87149"/>
                </a:cubicBezTo>
                <a:cubicBezTo>
                  <a:pt x="133337" y="87149"/>
                  <a:pt x="135773" y="84713"/>
                  <a:pt x="135773" y="81701"/>
                </a:cubicBezTo>
                <a:cubicBezTo>
                  <a:pt x="135773" y="78701"/>
                  <a:pt x="133337" y="76252"/>
                  <a:pt x="130337" y="76252"/>
                </a:cubicBezTo>
                <a:cubicBezTo>
                  <a:pt x="127325" y="76265"/>
                  <a:pt x="124889" y="78701"/>
                  <a:pt x="124889" y="81701"/>
                </a:cubicBezTo>
                <a:close/>
              </a:path>
              <a:path w="190500" h="187283" fill="none" extrusionOk="0">
                <a:moveTo>
                  <a:pt x="148875" y="71611"/>
                </a:moveTo>
                <a:cubicBezTo>
                  <a:pt x="148875" y="71611"/>
                  <a:pt x="127594" y="53908"/>
                  <a:pt x="107736" y="73752"/>
                </a:cubicBezTo>
              </a:path>
              <a:path w="190500" h="187283" fill="none" extrusionOk="0">
                <a:moveTo>
                  <a:pt x="95237" y="16295"/>
                </a:moveTo>
                <a:cubicBezTo>
                  <a:pt x="120941" y="17346"/>
                  <a:pt x="130337" y="29614"/>
                  <a:pt x="130337" y="29614"/>
                </a:cubicBezTo>
                <a:cubicBezTo>
                  <a:pt x="130337" y="29614"/>
                  <a:pt x="162220" y="-7960"/>
                  <a:pt x="173796" y="1539"/>
                </a:cubicBezTo>
                <a:cubicBezTo>
                  <a:pt x="192641" y="16987"/>
                  <a:pt x="170001" y="62304"/>
                  <a:pt x="175539" y="76791"/>
                </a:cubicBezTo>
                <a:cubicBezTo>
                  <a:pt x="181475" y="92302"/>
                  <a:pt x="179193" y="109724"/>
                  <a:pt x="171540" y="125518"/>
                </a:cubicBezTo>
                <a:cubicBezTo>
                  <a:pt x="169001" y="130761"/>
                  <a:pt x="165873" y="135812"/>
                  <a:pt x="162271" y="140568"/>
                </a:cubicBezTo>
                <a:cubicBezTo>
                  <a:pt x="158835" y="145081"/>
                  <a:pt x="154977" y="149324"/>
                  <a:pt x="150759" y="153196"/>
                </a:cubicBezTo>
                <a:cubicBezTo>
                  <a:pt x="144913" y="158541"/>
                  <a:pt x="138388" y="163157"/>
                  <a:pt x="131440" y="166733"/>
                </a:cubicBezTo>
                <a:cubicBezTo>
                  <a:pt x="131260" y="166823"/>
                  <a:pt x="131081" y="166913"/>
                  <a:pt x="130914" y="167002"/>
                </a:cubicBezTo>
              </a:path>
              <a:path w="190500" h="187283" fill="none" extrusionOk="0">
                <a:moveTo>
                  <a:pt x="130876" y="167015"/>
                </a:moveTo>
                <a:cubicBezTo>
                  <a:pt x="130876" y="167015"/>
                  <a:pt x="115877" y="176771"/>
                  <a:pt x="95250" y="176771"/>
                </a:cubicBezTo>
                <a:lnTo>
                  <a:pt x="95237" y="176771"/>
                </a:lnTo>
              </a:path>
              <a:path w="190500" h="187283" fill="none" extrusionOk="0">
                <a:moveTo>
                  <a:pt x="95237" y="147299"/>
                </a:moveTo>
                <a:lnTo>
                  <a:pt x="95237" y="126646"/>
                </a:lnTo>
              </a:path>
              <a:path w="190500" h="187283" fill="none" extrusionOk="0">
                <a:moveTo>
                  <a:pt x="139721" y="36345"/>
                </a:moveTo>
                <a:cubicBezTo>
                  <a:pt x="139721" y="36345"/>
                  <a:pt x="159720" y="8141"/>
                  <a:pt x="167412" y="14872"/>
                </a:cubicBezTo>
                <a:cubicBezTo>
                  <a:pt x="175873" y="22281"/>
                  <a:pt x="163822" y="59420"/>
                  <a:pt x="163822" y="59420"/>
                </a:cubicBezTo>
                <a:cubicBezTo>
                  <a:pt x="163822" y="59420"/>
                  <a:pt x="159656" y="47087"/>
                  <a:pt x="155079" y="42498"/>
                </a:cubicBezTo>
                <a:cubicBezTo>
                  <a:pt x="149580" y="37011"/>
                  <a:pt x="139721" y="36345"/>
                  <a:pt x="139721" y="36345"/>
                </a:cubicBezTo>
                <a:close/>
              </a:path>
            </a:pathLst>
          </a:custGeom>
          <a:solidFill>
            <a:schemeClr val="accent3"/>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9"/>
          <p:cNvSpPr/>
          <p:nvPr/>
        </p:nvSpPr>
        <p:spPr>
          <a:xfrm>
            <a:off x="1217358" y="2284021"/>
            <a:ext cx="836295" cy="717854"/>
          </a:xfrm>
          <a:custGeom>
            <a:avLst/>
            <a:gdLst/>
            <a:ahLst/>
            <a:cxnLst/>
            <a:rect l="l" t="t" r="r" b="b"/>
            <a:pathLst>
              <a:path w="190500" h="177467" extrusionOk="0">
                <a:moveTo>
                  <a:pt x="53103" y="144244"/>
                </a:moveTo>
                <a:cubicBezTo>
                  <a:pt x="53711" y="151025"/>
                  <a:pt x="54203" y="156578"/>
                  <a:pt x="54371" y="158364"/>
                </a:cubicBezTo>
                <a:lnTo>
                  <a:pt x="40834" y="158364"/>
                </a:lnTo>
                <a:cubicBezTo>
                  <a:pt x="40834" y="158364"/>
                  <a:pt x="42930" y="144826"/>
                  <a:pt x="53103" y="144244"/>
                </a:cubicBezTo>
                <a:close/>
                <a:moveTo>
                  <a:pt x="31903" y="12606"/>
                </a:moveTo>
                <a:cubicBezTo>
                  <a:pt x="34815" y="6200"/>
                  <a:pt x="31903" y="3029"/>
                  <a:pt x="31903" y="3029"/>
                </a:cubicBezTo>
                <a:cubicBezTo>
                  <a:pt x="30273" y="3029"/>
                  <a:pt x="28707" y="3339"/>
                  <a:pt x="27244" y="3870"/>
                </a:cubicBezTo>
                <a:cubicBezTo>
                  <a:pt x="21420" y="6005"/>
                  <a:pt x="15790" y="8918"/>
                  <a:pt x="15208" y="12412"/>
                </a:cubicBezTo>
                <a:cubicBezTo>
                  <a:pt x="14625" y="15906"/>
                  <a:pt x="12684" y="20372"/>
                  <a:pt x="7054" y="20177"/>
                </a:cubicBezTo>
                <a:cubicBezTo>
                  <a:pt x="1424" y="19983"/>
                  <a:pt x="-854" y="28059"/>
                  <a:pt x="285" y="31981"/>
                </a:cubicBezTo>
                <a:cubicBezTo>
                  <a:pt x="1424" y="35903"/>
                  <a:pt x="8995" y="48133"/>
                  <a:pt x="17537" y="41921"/>
                </a:cubicBezTo>
                <a:cubicBezTo>
                  <a:pt x="26079" y="35708"/>
                  <a:pt x="31127" y="31049"/>
                  <a:pt x="34815" y="40756"/>
                </a:cubicBezTo>
                <a:cubicBezTo>
                  <a:pt x="38504" y="50463"/>
                  <a:pt x="38698" y="68479"/>
                  <a:pt x="37922" y="81305"/>
                </a:cubicBezTo>
                <a:cubicBezTo>
                  <a:pt x="37145" y="94131"/>
                  <a:pt x="48987" y="103061"/>
                  <a:pt x="49764" y="109079"/>
                </a:cubicBezTo>
                <a:cubicBezTo>
                  <a:pt x="50243" y="112794"/>
                  <a:pt x="51899" y="130900"/>
                  <a:pt x="53103" y="144244"/>
                </a:cubicBezTo>
                <a:cubicBezTo>
                  <a:pt x="53711" y="151025"/>
                  <a:pt x="54203" y="156578"/>
                  <a:pt x="54371" y="158364"/>
                </a:cubicBezTo>
                <a:cubicBezTo>
                  <a:pt x="54410" y="158752"/>
                  <a:pt x="54423" y="158972"/>
                  <a:pt x="54423" y="158972"/>
                </a:cubicBezTo>
                <a:lnTo>
                  <a:pt x="46658" y="168485"/>
                </a:lnTo>
                <a:cubicBezTo>
                  <a:pt x="46658" y="168485"/>
                  <a:pt x="38892" y="167799"/>
                  <a:pt x="38892" y="177467"/>
                </a:cubicBezTo>
                <a:lnTo>
                  <a:pt x="53453" y="177467"/>
                </a:lnTo>
                <a:lnTo>
                  <a:pt x="67236" y="159555"/>
                </a:lnTo>
                <a:lnTo>
                  <a:pt x="67236" y="108885"/>
                </a:lnTo>
                <a:cubicBezTo>
                  <a:pt x="67236" y="108885"/>
                  <a:pt x="94027" y="112573"/>
                  <a:pt x="100822" y="104226"/>
                </a:cubicBezTo>
                <a:cubicBezTo>
                  <a:pt x="107617" y="95878"/>
                  <a:pt x="122565" y="87336"/>
                  <a:pt x="132078" y="96266"/>
                </a:cubicBezTo>
                <a:cubicBezTo>
                  <a:pt x="140387" y="104057"/>
                  <a:pt x="145434" y="120002"/>
                  <a:pt x="158092" y="127664"/>
                </a:cubicBezTo>
                <a:lnTo>
                  <a:pt x="158105" y="127664"/>
                </a:lnTo>
                <a:cubicBezTo>
                  <a:pt x="159943" y="128777"/>
                  <a:pt x="161936" y="129709"/>
                  <a:pt x="164110" y="130421"/>
                </a:cubicBezTo>
                <a:cubicBezTo>
                  <a:pt x="181389" y="136051"/>
                  <a:pt x="181000" y="157212"/>
                  <a:pt x="181000" y="157212"/>
                </a:cubicBezTo>
                <a:cubicBezTo>
                  <a:pt x="181000" y="157212"/>
                  <a:pt x="175901" y="157419"/>
                  <a:pt x="173131" y="161095"/>
                </a:cubicBezTo>
                <a:cubicBezTo>
                  <a:pt x="172096" y="162467"/>
                  <a:pt x="171384" y="164317"/>
                  <a:pt x="171384" y="166815"/>
                </a:cubicBezTo>
                <a:lnTo>
                  <a:pt x="185258" y="166815"/>
                </a:lnTo>
                <a:lnTo>
                  <a:pt x="190500" y="159153"/>
                </a:lnTo>
                <a:lnTo>
                  <a:pt x="189529" y="130227"/>
                </a:lnTo>
                <a:cubicBezTo>
                  <a:pt x="189529" y="130227"/>
                  <a:pt x="166815" y="126927"/>
                  <a:pt x="165068" y="93535"/>
                </a:cubicBezTo>
                <a:cubicBezTo>
                  <a:pt x="163321" y="60144"/>
                  <a:pt x="145654" y="60920"/>
                  <a:pt x="145654" y="60920"/>
                </a:cubicBezTo>
                <a:cubicBezTo>
                  <a:pt x="138860" y="58396"/>
                  <a:pt x="107215" y="60920"/>
                  <a:pt x="92655" y="54902"/>
                </a:cubicBezTo>
                <a:cubicBezTo>
                  <a:pt x="78095" y="48884"/>
                  <a:pt x="54799" y="21899"/>
                  <a:pt x="47616" y="12580"/>
                </a:cubicBezTo>
                <a:cubicBezTo>
                  <a:pt x="47098" y="11907"/>
                  <a:pt x="46567" y="11273"/>
                  <a:pt x="46049" y="10678"/>
                </a:cubicBezTo>
                <a:cubicBezTo>
                  <a:pt x="46490" y="14535"/>
                  <a:pt x="37960" y="27865"/>
                  <a:pt x="33185" y="23840"/>
                </a:cubicBezTo>
                <a:cubicBezTo>
                  <a:pt x="33198" y="23866"/>
                  <a:pt x="28991" y="19013"/>
                  <a:pt x="31903" y="12606"/>
                </a:cubicBezTo>
                <a:close/>
                <a:moveTo>
                  <a:pt x="158092" y="127677"/>
                </a:moveTo>
                <a:cubicBezTo>
                  <a:pt x="158364" y="127897"/>
                  <a:pt x="167579" y="135495"/>
                  <a:pt x="166039" y="150042"/>
                </a:cubicBezTo>
                <a:cubicBezTo>
                  <a:pt x="166039" y="150042"/>
                  <a:pt x="156526" y="151789"/>
                  <a:pt x="156526" y="161108"/>
                </a:cubicBezTo>
                <a:lnTo>
                  <a:pt x="173118" y="161108"/>
                </a:lnTo>
                <a:cubicBezTo>
                  <a:pt x="175888" y="157432"/>
                  <a:pt x="180987" y="157225"/>
                  <a:pt x="180987" y="157225"/>
                </a:cubicBezTo>
                <a:cubicBezTo>
                  <a:pt x="180987" y="157225"/>
                  <a:pt x="181376" y="136064"/>
                  <a:pt x="164097" y="130434"/>
                </a:cubicBezTo>
                <a:cubicBezTo>
                  <a:pt x="161923" y="129722"/>
                  <a:pt x="159930" y="128790"/>
                  <a:pt x="158092" y="127677"/>
                </a:cubicBezTo>
                <a:close/>
                <a:moveTo>
                  <a:pt x="31903" y="3016"/>
                </a:moveTo>
                <a:cubicBezTo>
                  <a:pt x="31903" y="3016"/>
                  <a:pt x="34815" y="6187"/>
                  <a:pt x="31903" y="12593"/>
                </a:cubicBezTo>
                <a:cubicBezTo>
                  <a:pt x="28991" y="19000"/>
                  <a:pt x="33198" y="23853"/>
                  <a:pt x="33198" y="23853"/>
                </a:cubicBezTo>
                <a:cubicBezTo>
                  <a:pt x="37973" y="27865"/>
                  <a:pt x="46502" y="14547"/>
                  <a:pt x="46062" y="10691"/>
                </a:cubicBezTo>
                <a:cubicBezTo>
                  <a:pt x="44005" y="-7468"/>
                  <a:pt x="31903" y="3016"/>
                  <a:pt x="31903" y="3016"/>
                </a:cubicBezTo>
                <a:close/>
              </a:path>
              <a:path w="190500" h="177467" fill="none" extrusionOk="0">
                <a:moveTo>
                  <a:pt x="158092" y="52197"/>
                </a:moveTo>
                <a:lnTo>
                  <a:pt x="151323" y="62435"/>
                </a:lnTo>
              </a:path>
              <a:path w="190500" h="177467" fill="none" extrusionOk="0">
                <a:moveTo>
                  <a:pt x="158092" y="127677"/>
                </a:moveTo>
                <a:cubicBezTo>
                  <a:pt x="158364" y="127897"/>
                  <a:pt x="167579" y="135495"/>
                  <a:pt x="166039" y="150042"/>
                </a:cubicBezTo>
                <a:cubicBezTo>
                  <a:pt x="166039" y="150042"/>
                  <a:pt x="156526" y="151789"/>
                  <a:pt x="156526" y="161108"/>
                </a:cubicBezTo>
                <a:lnTo>
                  <a:pt x="173118" y="161108"/>
                </a:lnTo>
              </a:path>
              <a:path w="190500" h="177467" fill="none" extrusionOk="0">
                <a:moveTo>
                  <a:pt x="31903" y="3016"/>
                </a:moveTo>
                <a:cubicBezTo>
                  <a:pt x="30273" y="3016"/>
                  <a:pt x="28707" y="3326"/>
                  <a:pt x="27244" y="3857"/>
                </a:cubicBezTo>
                <a:cubicBezTo>
                  <a:pt x="21420" y="5993"/>
                  <a:pt x="15790" y="8905"/>
                  <a:pt x="15208" y="12399"/>
                </a:cubicBezTo>
                <a:cubicBezTo>
                  <a:pt x="14625" y="15894"/>
                  <a:pt x="12684" y="20359"/>
                  <a:pt x="7054" y="20165"/>
                </a:cubicBezTo>
                <a:cubicBezTo>
                  <a:pt x="1424" y="19970"/>
                  <a:pt x="-854" y="28046"/>
                  <a:pt x="285" y="31968"/>
                </a:cubicBezTo>
                <a:cubicBezTo>
                  <a:pt x="1424" y="35890"/>
                  <a:pt x="8995" y="48120"/>
                  <a:pt x="17537" y="41908"/>
                </a:cubicBezTo>
                <a:cubicBezTo>
                  <a:pt x="26079" y="35695"/>
                  <a:pt x="31127" y="31036"/>
                  <a:pt x="34815" y="40743"/>
                </a:cubicBezTo>
                <a:cubicBezTo>
                  <a:pt x="38504" y="50450"/>
                  <a:pt x="38698" y="68466"/>
                  <a:pt x="37922" y="81292"/>
                </a:cubicBezTo>
                <a:cubicBezTo>
                  <a:pt x="37145" y="94118"/>
                  <a:pt x="48987" y="103048"/>
                  <a:pt x="49764" y="109066"/>
                </a:cubicBezTo>
                <a:cubicBezTo>
                  <a:pt x="50243" y="112781"/>
                  <a:pt x="51899" y="130887"/>
                  <a:pt x="53103" y="144231"/>
                </a:cubicBezTo>
                <a:cubicBezTo>
                  <a:pt x="53711" y="151013"/>
                  <a:pt x="54203" y="156565"/>
                  <a:pt x="54371" y="158351"/>
                </a:cubicBezTo>
                <a:cubicBezTo>
                  <a:pt x="54410" y="158739"/>
                  <a:pt x="54423" y="158959"/>
                  <a:pt x="54423" y="158959"/>
                </a:cubicBezTo>
                <a:lnTo>
                  <a:pt x="46658" y="168472"/>
                </a:lnTo>
                <a:cubicBezTo>
                  <a:pt x="46658" y="168472"/>
                  <a:pt x="38892" y="167786"/>
                  <a:pt x="38892" y="177454"/>
                </a:cubicBezTo>
                <a:lnTo>
                  <a:pt x="53453" y="177454"/>
                </a:lnTo>
                <a:lnTo>
                  <a:pt x="67236" y="159542"/>
                </a:lnTo>
                <a:lnTo>
                  <a:pt x="67236" y="108872"/>
                </a:lnTo>
                <a:cubicBezTo>
                  <a:pt x="67236" y="108872"/>
                  <a:pt x="94027" y="112561"/>
                  <a:pt x="100822" y="104213"/>
                </a:cubicBezTo>
                <a:cubicBezTo>
                  <a:pt x="107617" y="95865"/>
                  <a:pt x="122565" y="87323"/>
                  <a:pt x="132078" y="96253"/>
                </a:cubicBezTo>
                <a:cubicBezTo>
                  <a:pt x="140387" y="104044"/>
                  <a:pt x="145434" y="119990"/>
                  <a:pt x="158092" y="127651"/>
                </a:cubicBezTo>
                <a:lnTo>
                  <a:pt x="158105" y="127651"/>
                </a:lnTo>
                <a:cubicBezTo>
                  <a:pt x="159943" y="128764"/>
                  <a:pt x="161936" y="129696"/>
                  <a:pt x="164110" y="130408"/>
                </a:cubicBezTo>
                <a:cubicBezTo>
                  <a:pt x="181389" y="136038"/>
                  <a:pt x="181000" y="157199"/>
                  <a:pt x="181000" y="157199"/>
                </a:cubicBezTo>
                <a:cubicBezTo>
                  <a:pt x="181000" y="157199"/>
                  <a:pt x="175901" y="157406"/>
                  <a:pt x="173131" y="161082"/>
                </a:cubicBezTo>
                <a:cubicBezTo>
                  <a:pt x="172096" y="162454"/>
                  <a:pt x="171384" y="164304"/>
                  <a:pt x="171384" y="166802"/>
                </a:cubicBezTo>
                <a:lnTo>
                  <a:pt x="185258" y="166802"/>
                </a:lnTo>
                <a:lnTo>
                  <a:pt x="190500" y="159140"/>
                </a:lnTo>
                <a:lnTo>
                  <a:pt x="189529" y="130214"/>
                </a:lnTo>
                <a:cubicBezTo>
                  <a:pt x="189529" y="130214"/>
                  <a:pt x="166815" y="126914"/>
                  <a:pt x="165068" y="93522"/>
                </a:cubicBezTo>
                <a:cubicBezTo>
                  <a:pt x="163321" y="60131"/>
                  <a:pt x="145654" y="60907"/>
                  <a:pt x="145654" y="60907"/>
                </a:cubicBezTo>
                <a:cubicBezTo>
                  <a:pt x="138860" y="58384"/>
                  <a:pt x="107215" y="60907"/>
                  <a:pt x="92655" y="54889"/>
                </a:cubicBezTo>
                <a:cubicBezTo>
                  <a:pt x="78095" y="48871"/>
                  <a:pt x="54799" y="21886"/>
                  <a:pt x="47616" y="12567"/>
                </a:cubicBezTo>
                <a:cubicBezTo>
                  <a:pt x="47098" y="11894"/>
                  <a:pt x="46567" y="11260"/>
                  <a:pt x="46049" y="10665"/>
                </a:cubicBezTo>
              </a:path>
              <a:path w="190500" h="177467" fill="none" extrusionOk="0">
                <a:moveTo>
                  <a:pt x="46062" y="10691"/>
                </a:moveTo>
                <a:cubicBezTo>
                  <a:pt x="44005" y="-7481"/>
                  <a:pt x="31903" y="3016"/>
                  <a:pt x="31903" y="3016"/>
                </a:cubicBezTo>
                <a:cubicBezTo>
                  <a:pt x="31903" y="3016"/>
                  <a:pt x="34815" y="6187"/>
                  <a:pt x="31903" y="12593"/>
                </a:cubicBezTo>
                <a:cubicBezTo>
                  <a:pt x="28991" y="19000"/>
                  <a:pt x="33198" y="23853"/>
                  <a:pt x="33198" y="23853"/>
                </a:cubicBezTo>
                <a:cubicBezTo>
                  <a:pt x="37973" y="27878"/>
                  <a:pt x="46502" y="14547"/>
                  <a:pt x="46062" y="10691"/>
                </a:cubicBezTo>
                <a:close/>
              </a:path>
              <a:path w="190500" h="177467" fill="none" extrusionOk="0">
                <a:moveTo>
                  <a:pt x="54423" y="158364"/>
                </a:moveTo>
                <a:lnTo>
                  <a:pt x="40834" y="158364"/>
                </a:lnTo>
                <a:cubicBezTo>
                  <a:pt x="40834" y="158364"/>
                  <a:pt x="42917" y="144826"/>
                  <a:pt x="53103" y="144244"/>
                </a:cubicBezTo>
              </a:path>
            </a:pathLst>
          </a:custGeom>
          <a:solidFill>
            <a:schemeClr val="accent1"/>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0"/>
          <p:cNvSpPr/>
          <p:nvPr/>
        </p:nvSpPr>
        <p:spPr>
          <a:xfrm>
            <a:off x="3644850" y="2313083"/>
            <a:ext cx="1854300" cy="1854300"/>
          </a:xfrm>
          <a:prstGeom prst="cube">
            <a:avLst>
              <a:gd name="adj" fmla="val 1726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b="1">
                <a:solidFill>
                  <a:srgbClr val="FFFFFF"/>
                </a:solidFill>
                <a:latin typeface="Google Sans"/>
                <a:ea typeface="Google Sans"/>
                <a:cs typeface="Google Sans"/>
                <a:sym typeface="Google Sans"/>
              </a:rPr>
              <a:t>Model</a:t>
            </a:r>
            <a:endParaRPr sz="3100" b="1">
              <a:solidFill>
                <a:srgbClr val="FFFFFF"/>
              </a:solidFill>
              <a:latin typeface="Google Sans"/>
              <a:ea typeface="Google Sans"/>
              <a:cs typeface="Google Sans"/>
              <a:sym typeface="Google Sans"/>
            </a:endParaRPr>
          </a:p>
          <a:p>
            <a:pPr marL="0" lvl="0" indent="0" algn="ctr" rtl="0">
              <a:spcBef>
                <a:spcPts val="0"/>
              </a:spcBef>
              <a:spcAft>
                <a:spcPts val="0"/>
              </a:spcAft>
              <a:buNone/>
            </a:pPr>
            <a:endParaRPr sz="3100" b="1">
              <a:solidFill>
                <a:srgbClr val="FFFFFF"/>
              </a:solidFill>
              <a:latin typeface="Google Sans"/>
              <a:ea typeface="Google Sans"/>
              <a:cs typeface="Google Sans"/>
              <a:sym typeface="Google Sans"/>
            </a:endParaRPr>
          </a:p>
        </p:txBody>
      </p:sp>
      <p:sp>
        <p:nvSpPr>
          <p:cNvPr id="469" name="Google Shape;469;p70"/>
          <p:cNvSpPr/>
          <p:nvPr/>
        </p:nvSpPr>
        <p:spPr>
          <a:xfrm>
            <a:off x="3748900" y="3653607"/>
            <a:ext cx="1313400" cy="39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Google Sans"/>
                <a:ea typeface="Google Sans"/>
                <a:cs typeface="Google Sans"/>
                <a:sym typeface="Google Sans"/>
              </a:rPr>
              <a:t>RULES</a:t>
            </a:r>
            <a:endParaRPr sz="2200" b="1">
              <a:solidFill>
                <a:srgbClr val="FFFFFF"/>
              </a:solidFill>
              <a:latin typeface="Google Sans"/>
              <a:ea typeface="Google Sans"/>
              <a:cs typeface="Google Sans"/>
              <a:sym typeface="Google Sans"/>
            </a:endParaRPr>
          </a:p>
        </p:txBody>
      </p:sp>
      <p:sp>
        <p:nvSpPr>
          <p:cNvPr id="470" name="Google Shape;470;p70"/>
          <p:cNvSpPr txBox="1">
            <a:spLocks noGrp="1"/>
          </p:cNvSpPr>
          <p:nvPr>
            <p:ph type="title" idx="4294967295"/>
          </p:nvPr>
        </p:nvSpPr>
        <p:spPr>
          <a:xfrm>
            <a:off x="344500" y="603900"/>
            <a:ext cx="8616300" cy="9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After it’s</a:t>
            </a:r>
            <a:r>
              <a:rPr lang="en" b="1">
                <a:solidFill>
                  <a:schemeClr val="dk1"/>
                </a:solidFill>
              </a:rPr>
              <a:t> learned </a:t>
            </a:r>
            <a:r>
              <a:rPr lang="en"/>
              <a:t>you can make</a:t>
            </a:r>
            <a:r>
              <a:rPr lang="en" b="1"/>
              <a:t> predictions:</a:t>
            </a:r>
            <a:endParaRPr/>
          </a:p>
        </p:txBody>
      </p:sp>
      <p:sp>
        <p:nvSpPr>
          <p:cNvPr id="471" name="Google Shape;471;p70"/>
          <p:cNvSpPr txBox="1"/>
          <p:nvPr/>
        </p:nvSpPr>
        <p:spPr>
          <a:xfrm>
            <a:off x="514400" y="1600207"/>
            <a:ext cx="919200" cy="4464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FFFFFF"/>
                </a:solidFill>
                <a:latin typeface="Google Sans"/>
                <a:ea typeface="Google Sans"/>
                <a:cs typeface="Google Sans"/>
                <a:sym typeface="Google Sans"/>
              </a:rPr>
              <a:t>NEW</a:t>
            </a:r>
            <a:endParaRPr sz="1700" b="1">
              <a:solidFill>
                <a:srgbClr val="FFFFFF"/>
              </a:solidFill>
              <a:latin typeface="Google Sans"/>
              <a:ea typeface="Google Sans"/>
              <a:cs typeface="Google Sans"/>
              <a:sym typeface="Google Sans"/>
            </a:endParaRPr>
          </a:p>
        </p:txBody>
      </p:sp>
      <p:cxnSp>
        <p:nvCxnSpPr>
          <p:cNvPr id="472" name="Google Shape;472;p70"/>
          <p:cNvCxnSpPr/>
          <p:nvPr/>
        </p:nvCxnSpPr>
        <p:spPr>
          <a:xfrm>
            <a:off x="2536350" y="3399668"/>
            <a:ext cx="1108500" cy="600"/>
          </a:xfrm>
          <a:prstGeom prst="curvedConnector3">
            <a:avLst>
              <a:gd name="adj1" fmla="val 50000"/>
            </a:avLst>
          </a:prstGeom>
          <a:noFill/>
          <a:ln w="76200" cap="flat" cmpd="sng">
            <a:solidFill>
              <a:schemeClr val="accent1"/>
            </a:solidFill>
            <a:prstDash val="solid"/>
            <a:round/>
            <a:headEnd type="none" w="med" len="med"/>
            <a:tailEnd type="oval" w="med" len="med"/>
          </a:ln>
        </p:spPr>
      </p:cxnSp>
      <p:cxnSp>
        <p:nvCxnSpPr>
          <p:cNvPr id="473" name="Google Shape;473;p70"/>
          <p:cNvCxnSpPr>
            <a:stCxn id="468" idx="5"/>
            <a:endCxn id="474" idx="1"/>
          </p:cNvCxnSpPr>
          <p:nvPr/>
        </p:nvCxnSpPr>
        <p:spPr>
          <a:xfrm>
            <a:off x="5499150" y="3080197"/>
            <a:ext cx="946500" cy="221400"/>
          </a:xfrm>
          <a:prstGeom prst="curvedConnector3">
            <a:avLst>
              <a:gd name="adj1" fmla="val 29126"/>
            </a:avLst>
          </a:prstGeom>
          <a:noFill/>
          <a:ln w="76200" cap="flat" cmpd="sng">
            <a:solidFill>
              <a:schemeClr val="accent4"/>
            </a:solidFill>
            <a:prstDash val="solid"/>
            <a:round/>
            <a:headEnd type="none" w="med" len="med"/>
            <a:tailEnd type="triangle" w="med" len="med"/>
          </a:ln>
        </p:spPr>
      </p:cxnSp>
      <p:sp>
        <p:nvSpPr>
          <p:cNvPr id="475" name="Google Shape;475;p70"/>
          <p:cNvSpPr/>
          <p:nvPr/>
        </p:nvSpPr>
        <p:spPr>
          <a:xfrm>
            <a:off x="514400" y="2042325"/>
            <a:ext cx="2242200" cy="2562900"/>
          </a:xfrm>
          <a:prstGeom prst="rect">
            <a:avLst/>
          </a:prstGeom>
          <a:solidFill>
            <a:schemeClr val="lt2"/>
          </a:solidFill>
          <a:ln>
            <a:noFill/>
          </a:ln>
          <a:effectLst>
            <a:outerShdw dist="133350" dir="2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0"/>
          <p:cNvSpPr/>
          <p:nvPr/>
        </p:nvSpPr>
        <p:spPr>
          <a:xfrm>
            <a:off x="1436076" y="1624225"/>
            <a:ext cx="13134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Google Sans"/>
                <a:ea typeface="Google Sans"/>
                <a:cs typeface="Google Sans"/>
                <a:sym typeface="Google Sans"/>
              </a:rPr>
              <a:t>UNLABELED</a:t>
            </a:r>
            <a:endParaRPr sz="1500" b="1">
              <a:solidFill>
                <a:schemeClr val="dk1"/>
              </a:solidFill>
              <a:latin typeface="Google Sans"/>
              <a:ea typeface="Google Sans"/>
              <a:cs typeface="Google Sans"/>
              <a:sym typeface="Google Sans"/>
            </a:endParaRPr>
          </a:p>
        </p:txBody>
      </p:sp>
      <p:sp>
        <p:nvSpPr>
          <p:cNvPr id="477" name="Google Shape;477;p70"/>
          <p:cNvSpPr/>
          <p:nvPr/>
        </p:nvSpPr>
        <p:spPr>
          <a:xfrm>
            <a:off x="514400" y="4208825"/>
            <a:ext cx="2242200" cy="39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INPUTS</a:t>
            </a:r>
            <a:endParaRPr sz="1600" b="1">
              <a:solidFill>
                <a:srgbClr val="FFFFFF"/>
              </a:solidFill>
              <a:latin typeface="Google Sans"/>
              <a:ea typeface="Google Sans"/>
              <a:cs typeface="Google Sans"/>
              <a:sym typeface="Google Sans"/>
            </a:endParaRPr>
          </a:p>
        </p:txBody>
      </p:sp>
      <p:sp>
        <p:nvSpPr>
          <p:cNvPr id="478" name="Google Shape;478;p70"/>
          <p:cNvSpPr/>
          <p:nvPr/>
        </p:nvSpPr>
        <p:spPr>
          <a:xfrm>
            <a:off x="1166388" y="3219543"/>
            <a:ext cx="938213" cy="771606"/>
          </a:xfrm>
          <a:custGeom>
            <a:avLst/>
            <a:gdLst/>
            <a:ahLst/>
            <a:cxnLst/>
            <a:rect l="l" t="t" r="r" b="b"/>
            <a:pathLst>
              <a:path w="190500" h="187283" extrusionOk="0">
                <a:moveTo>
                  <a:pt x="130325" y="76265"/>
                </a:moveTo>
                <a:cubicBezTo>
                  <a:pt x="133324" y="76265"/>
                  <a:pt x="135760" y="78701"/>
                  <a:pt x="135760" y="81713"/>
                </a:cubicBezTo>
                <a:cubicBezTo>
                  <a:pt x="135760" y="84713"/>
                  <a:pt x="133324" y="87162"/>
                  <a:pt x="130325" y="87162"/>
                </a:cubicBezTo>
                <a:cubicBezTo>
                  <a:pt x="127325" y="87162"/>
                  <a:pt x="124876" y="84726"/>
                  <a:pt x="124876" y="81713"/>
                </a:cubicBezTo>
                <a:cubicBezTo>
                  <a:pt x="124889" y="78701"/>
                  <a:pt x="127325" y="76265"/>
                  <a:pt x="130325" y="76265"/>
                </a:cubicBezTo>
                <a:close/>
                <a:moveTo>
                  <a:pt x="54714" y="81701"/>
                </a:moveTo>
                <a:cubicBezTo>
                  <a:pt x="54714" y="84700"/>
                  <a:pt x="57150" y="87149"/>
                  <a:pt x="60163" y="87149"/>
                </a:cubicBezTo>
                <a:cubicBezTo>
                  <a:pt x="63175" y="87149"/>
                  <a:pt x="65611" y="84713"/>
                  <a:pt x="65611" y="81701"/>
                </a:cubicBezTo>
                <a:cubicBezTo>
                  <a:pt x="65611" y="78701"/>
                  <a:pt x="63175" y="76252"/>
                  <a:pt x="60163" y="76252"/>
                </a:cubicBezTo>
                <a:cubicBezTo>
                  <a:pt x="57150" y="76265"/>
                  <a:pt x="54714" y="78701"/>
                  <a:pt x="54714" y="81701"/>
                </a:cubicBezTo>
                <a:close/>
              </a:path>
              <a:path w="190500" h="187283" extrusionOk="0">
                <a:moveTo>
                  <a:pt x="50766" y="36345"/>
                </a:moveTo>
                <a:cubicBezTo>
                  <a:pt x="50766" y="36345"/>
                  <a:pt x="40895" y="37011"/>
                  <a:pt x="35408" y="42498"/>
                </a:cubicBezTo>
                <a:cubicBezTo>
                  <a:pt x="30831" y="47087"/>
                  <a:pt x="26665" y="59420"/>
                  <a:pt x="26665" y="59420"/>
                </a:cubicBezTo>
                <a:cubicBezTo>
                  <a:pt x="26665" y="59420"/>
                  <a:pt x="14614" y="22281"/>
                  <a:pt x="23075" y="14872"/>
                </a:cubicBezTo>
                <a:cubicBezTo>
                  <a:pt x="30767" y="8141"/>
                  <a:pt x="50766" y="36345"/>
                  <a:pt x="50766" y="36345"/>
                </a:cubicBezTo>
                <a:close/>
                <a:moveTo>
                  <a:pt x="139721" y="36345"/>
                </a:moveTo>
                <a:cubicBezTo>
                  <a:pt x="139721" y="36345"/>
                  <a:pt x="149592" y="37011"/>
                  <a:pt x="155079" y="42498"/>
                </a:cubicBezTo>
                <a:cubicBezTo>
                  <a:pt x="159669" y="47087"/>
                  <a:pt x="163822" y="59420"/>
                  <a:pt x="163822" y="59420"/>
                </a:cubicBezTo>
                <a:cubicBezTo>
                  <a:pt x="163822" y="59420"/>
                  <a:pt x="175873" y="22281"/>
                  <a:pt x="167412" y="14872"/>
                </a:cubicBezTo>
                <a:cubicBezTo>
                  <a:pt x="159720" y="8141"/>
                  <a:pt x="139721" y="36345"/>
                  <a:pt x="139721" y="36345"/>
                </a:cubicBezTo>
                <a:close/>
              </a:path>
              <a:path w="190500" h="187283" extrusionOk="0">
                <a:moveTo>
                  <a:pt x="120928" y="132377"/>
                </a:moveTo>
                <a:cubicBezTo>
                  <a:pt x="120928" y="132377"/>
                  <a:pt x="133914" y="140504"/>
                  <a:pt x="150733" y="153196"/>
                </a:cubicBezTo>
                <a:cubicBezTo>
                  <a:pt x="144888" y="158541"/>
                  <a:pt x="138362" y="163157"/>
                  <a:pt x="131414" y="166733"/>
                </a:cubicBezTo>
                <a:cubicBezTo>
                  <a:pt x="131235" y="166823"/>
                  <a:pt x="131055" y="166913"/>
                  <a:pt x="130889" y="167002"/>
                </a:cubicBezTo>
                <a:cubicBezTo>
                  <a:pt x="130889" y="167002"/>
                  <a:pt x="115890" y="176758"/>
                  <a:pt x="95263" y="176758"/>
                </a:cubicBezTo>
                <a:lnTo>
                  <a:pt x="95250" y="176758"/>
                </a:lnTo>
                <a:cubicBezTo>
                  <a:pt x="74623" y="176758"/>
                  <a:pt x="59611" y="167002"/>
                  <a:pt x="59611" y="167002"/>
                </a:cubicBezTo>
                <a:cubicBezTo>
                  <a:pt x="59445" y="166913"/>
                  <a:pt x="59265" y="166823"/>
                  <a:pt x="59086" y="166733"/>
                </a:cubicBezTo>
                <a:cubicBezTo>
                  <a:pt x="52138" y="163157"/>
                  <a:pt x="45612" y="158541"/>
                  <a:pt x="39767" y="153196"/>
                </a:cubicBezTo>
                <a:cubicBezTo>
                  <a:pt x="56586" y="140491"/>
                  <a:pt x="69572" y="132377"/>
                  <a:pt x="69572" y="132377"/>
                </a:cubicBezTo>
                <a:cubicBezTo>
                  <a:pt x="69418" y="132274"/>
                  <a:pt x="44471" y="116429"/>
                  <a:pt x="18986" y="125518"/>
                </a:cubicBezTo>
                <a:cubicBezTo>
                  <a:pt x="11333" y="109711"/>
                  <a:pt x="9051" y="92302"/>
                  <a:pt x="14986" y="76791"/>
                </a:cubicBezTo>
                <a:cubicBezTo>
                  <a:pt x="20524" y="62304"/>
                  <a:pt x="-2115" y="16987"/>
                  <a:pt x="16730" y="1539"/>
                </a:cubicBezTo>
                <a:cubicBezTo>
                  <a:pt x="28306" y="-7960"/>
                  <a:pt x="60188" y="29614"/>
                  <a:pt x="60188" y="29614"/>
                </a:cubicBezTo>
                <a:cubicBezTo>
                  <a:pt x="60188" y="29614"/>
                  <a:pt x="69585" y="17346"/>
                  <a:pt x="95276" y="16295"/>
                </a:cubicBezTo>
                <a:cubicBezTo>
                  <a:pt x="120966" y="17346"/>
                  <a:pt x="130363" y="29614"/>
                  <a:pt x="130363" y="29614"/>
                </a:cubicBezTo>
                <a:cubicBezTo>
                  <a:pt x="130363" y="29614"/>
                  <a:pt x="162245" y="-7960"/>
                  <a:pt x="173822" y="1539"/>
                </a:cubicBezTo>
                <a:cubicBezTo>
                  <a:pt x="192667" y="16987"/>
                  <a:pt x="170027" y="62304"/>
                  <a:pt x="175565" y="76791"/>
                </a:cubicBezTo>
                <a:cubicBezTo>
                  <a:pt x="181501" y="92302"/>
                  <a:pt x="179219" y="109724"/>
                  <a:pt x="171565" y="125518"/>
                </a:cubicBezTo>
                <a:cubicBezTo>
                  <a:pt x="145952" y="116403"/>
                  <a:pt x="120928" y="132377"/>
                  <a:pt x="120928" y="132377"/>
                </a:cubicBezTo>
                <a:close/>
                <a:moveTo>
                  <a:pt x="95237" y="147735"/>
                </a:moveTo>
                <a:cubicBezTo>
                  <a:pt x="95250" y="147452"/>
                  <a:pt x="95250" y="147299"/>
                  <a:pt x="95250" y="147299"/>
                </a:cubicBezTo>
                <a:lnTo>
                  <a:pt x="95250" y="126646"/>
                </a:lnTo>
                <a:lnTo>
                  <a:pt x="95237" y="126633"/>
                </a:lnTo>
                <a:lnTo>
                  <a:pt x="114262" y="105776"/>
                </a:lnTo>
                <a:lnTo>
                  <a:pt x="76213" y="105776"/>
                </a:lnTo>
                <a:lnTo>
                  <a:pt x="95237" y="126633"/>
                </a:lnTo>
                <a:lnTo>
                  <a:pt x="95224" y="126646"/>
                </a:lnTo>
                <a:lnTo>
                  <a:pt x="95224" y="147299"/>
                </a:lnTo>
                <a:cubicBezTo>
                  <a:pt x="95237" y="147299"/>
                  <a:pt x="95224" y="147452"/>
                  <a:pt x="95237" y="147735"/>
                </a:cubicBezTo>
                <a:close/>
                <a:moveTo>
                  <a:pt x="163822" y="59420"/>
                </a:moveTo>
                <a:cubicBezTo>
                  <a:pt x="163822" y="59420"/>
                  <a:pt x="175873" y="22281"/>
                  <a:pt x="167412" y="14872"/>
                </a:cubicBezTo>
                <a:cubicBezTo>
                  <a:pt x="159720" y="8141"/>
                  <a:pt x="139721" y="36345"/>
                  <a:pt x="139721" y="36345"/>
                </a:cubicBezTo>
                <a:cubicBezTo>
                  <a:pt x="139721" y="36345"/>
                  <a:pt x="149592" y="37011"/>
                  <a:pt x="155079" y="42498"/>
                </a:cubicBezTo>
                <a:cubicBezTo>
                  <a:pt x="159656" y="47087"/>
                  <a:pt x="163822" y="59420"/>
                  <a:pt x="163822" y="59420"/>
                </a:cubicBezTo>
                <a:close/>
                <a:moveTo>
                  <a:pt x="135773" y="81701"/>
                </a:moveTo>
                <a:cubicBezTo>
                  <a:pt x="135773" y="78701"/>
                  <a:pt x="133337" y="76252"/>
                  <a:pt x="130337" y="76252"/>
                </a:cubicBezTo>
                <a:cubicBezTo>
                  <a:pt x="127338" y="76252"/>
                  <a:pt x="124889" y="78688"/>
                  <a:pt x="124889" y="81701"/>
                </a:cubicBezTo>
                <a:cubicBezTo>
                  <a:pt x="124889" y="84700"/>
                  <a:pt x="127325" y="87149"/>
                  <a:pt x="130337" y="87149"/>
                </a:cubicBezTo>
                <a:cubicBezTo>
                  <a:pt x="133337" y="87149"/>
                  <a:pt x="135773" y="84713"/>
                  <a:pt x="135773" y="81701"/>
                </a:cubicBezTo>
                <a:close/>
                <a:moveTo>
                  <a:pt x="65598" y="81701"/>
                </a:moveTo>
                <a:cubicBezTo>
                  <a:pt x="65598" y="78701"/>
                  <a:pt x="63162" y="76252"/>
                  <a:pt x="60150" y="76252"/>
                </a:cubicBezTo>
                <a:cubicBezTo>
                  <a:pt x="57150" y="76252"/>
                  <a:pt x="54701" y="78688"/>
                  <a:pt x="54701" y="81701"/>
                </a:cubicBezTo>
                <a:cubicBezTo>
                  <a:pt x="54701" y="84700"/>
                  <a:pt x="57137" y="87149"/>
                  <a:pt x="60150" y="87149"/>
                </a:cubicBezTo>
                <a:cubicBezTo>
                  <a:pt x="63162" y="87149"/>
                  <a:pt x="65598" y="84713"/>
                  <a:pt x="65598" y="81701"/>
                </a:cubicBezTo>
                <a:close/>
                <a:moveTo>
                  <a:pt x="35408" y="42498"/>
                </a:moveTo>
                <a:cubicBezTo>
                  <a:pt x="40895" y="37011"/>
                  <a:pt x="50766" y="36345"/>
                  <a:pt x="50766" y="36345"/>
                </a:cubicBezTo>
                <a:cubicBezTo>
                  <a:pt x="50766" y="36345"/>
                  <a:pt x="30767" y="8141"/>
                  <a:pt x="23075" y="14872"/>
                </a:cubicBezTo>
                <a:cubicBezTo>
                  <a:pt x="14614" y="22281"/>
                  <a:pt x="26665" y="59420"/>
                  <a:pt x="26665" y="59420"/>
                </a:cubicBezTo>
                <a:cubicBezTo>
                  <a:pt x="26665" y="59420"/>
                  <a:pt x="30831" y="47087"/>
                  <a:pt x="35408" y="42498"/>
                </a:cubicBezTo>
                <a:close/>
                <a:moveTo>
                  <a:pt x="120928" y="132377"/>
                </a:moveTo>
                <a:cubicBezTo>
                  <a:pt x="120928" y="132377"/>
                  <a:pt x="140221" y="130928"/>
                  <a:pt x="162245" y="140581"/>
                </a:cubicBezTo>
                <a:cubicBezTo>
                  <a:pt x="165861" y="135825"/>
                  <a:pt x="168989" y="130761"/>
                  <a:pt x="171514" y="125531"/>
                </a:cubicBezTo>
                <a:cubicBezTo>
                  <a:pt x="145952" y="116403"/>
                  <a:pt x="120928" y="132377"/>
                  <a:pt x="120928" y="132377"/>
                </a:cubicBezTo>
                <a:close/>
                <a:moveTo>
                  <a:pt x="150733" y="153209"/>
                </a:moveTo>
                <a:cubicBezTo>
                  <a:pt x="154951" y="149350"/>
                  <a:pt x="158823" y="145106"/>
                  <a:pt x="162245" y="140581"/>
                </a:cubicBezTo>
                <a:cubicBezTo>
                  <a:pt x="140221" y="130928"/>
                  <a:pt x="120928" y="132377"/>
                  <a:pt x="120928" y="132377"/>
                </a:cubicBezTo>
                <a:cubicBezTo>
                  <a:pt x="120928" y="132377"/>
                  <a:pt x="133914" y="140504"/>
                  <a:pt x="150733" y="153209"/>
                </a:cubicBezTo>
                <a:close/>
                <a:moveTo>
                  <a:pt x="69547" y="132377"/>
                </a:moveTo>
                <a:cubicBezTo>
                  <a:pt x="69341" y="132364"/>
                  <a:pt x="50125" y="130979"/>
                  <a:pt x="28229" y="140581"/>
                </a:cubicBezTo>
                <a:cubicBezTo>
                  <a:pt x="31665" y="145094"/>
                  <a:pt x="35523" y="149337"/>
                  <a:pt x="39741" y="153209"/>
                </a:cubicBezTo>
                <a:cubicBezTo>
                  <a:pt x="56573" y="140504"/>
                  <a:pt x="69559" y="132377"/>
                  <a:pt x="69547" y="132377"/>
                </a:cubicBezTo>
                <a:cubicBezTo>
                  <a:pt x="69559" y="132377"/>
                  <a:pt x="69559" y="132377"/>
                  <a:pt x="69547" y="132377"/>
                </a:cubicBezTo>
                <a:close/>
                <a:moveTo>
                  <a:pt x="18960" y="125531"/>
                </a:moveTo>
                <a:cubicBezTo>
                  <a:pt x="21499" y="130774"/>
                  <a:pt x="24627" y="135825"/>
                  <a:pt x="28242" y="140581"/>
                </a:cubicBezTo>
                <a:cubicBezTo>
                  <a:pt x="50138" y="130979"/>
                  <a:pt x="69354" y="132364"/>
                  <a:pt x="69559" y="132377"/>
                </a:cubicBezTo>
                <a:cubicBezTo>
                  <a:pt x="69406" y="132287"/>
                  <a:pt x="44459" y="116429"/>
                  <a:pt x="18960" y="125531"/>
                </a:cubicBezTo>
                <a:close/>
              </a:path>
              <a:path w="190500" h="187283" extrusionOk="0">
                <a:moveTo>
                  <a:pt x="114262" y="105776"/>
                </a:moveTo>
                <a:lnTo>
                  <a:pt x="95237" y="126633"/>
                </a:lnTo>
                <a:lnTo>
                  <a:pt x="76213" y="105776"/>
                </a:lnTo>
                <a:lnTo>
                  <a:pt x="95250" y="105776"/>
                </a:lnTo>
                <a:close/>
              </a:path>
              <a:path w="190500" h="187283" fill="none" extrusionOk="0">
                <a:moveTo>
                  <a:pt x="95250" y="126646"/>
                </a:moveTo>
                <a:lnTo>
                  <a:pt x="95237" y="126633"/>
                </a:lnTo>
                <a:lnTo>
                  <a:pt x="76213" y="105776"/>
                </a:lnTo>
                <a:lnTo>
                  <a:pt x="95237" y="105776"/>
                </a:lnTo>
              </a:path>
              <a:path w="190500" h="187283" fill="none" extrusionOk="0">
                <a:moveTo>
                  <a:pt x="69547" y="132377"/>
                </a:moveTo>
                <a:cubicBezTo>
                  <a:pt x="69393" y="132274"/>
                  <a:pt x="44446" y="116429"/>
                  <a:pt x="18960" y="125518"/>
                </a:cubicBezTo>
                <a:cubicBezTo>
                  <a:pt x="12538" y="127800"/>
                  <a:pt x="6089" y="131672"/>
                  <a:pt x="0" y="137774"/>
                </a:cubicBezTo>
              </a:path>
              <a:path w="190500" h="187283" fill="none" extrusionOk="0">
                <a:moveTo>
                  <a:pt x="69559" y="132377"/>
                </a:moveTo>
                <a:cubicBezTo>
                  <a:pt x="69354" y="132364"/>
                  <a:pt x="50138" y="130979"/>
                  <a:pt x="28242" y="140581"/>
                </a:cubicBezTo>
                <a:cubicBezTo>
                  <a:pt x="18896" y="144683"/>
                  <a:pt x="9063" y="150773"/>
                  <a:pt x="0" y="159836"/>
                </a:cubicBezTo>
              </a:path>
              <a:path w="190500" h="187283" fill="none" extrusionOk="0">
                <a:moveTo>
                  <a:pt x="69559" y="132377"/>
                </a:moveTo>
                <a:cubicBezTo>
                  <a:pt x="69559" y="132377"/>
                  <a:pt x="56573" y="140504"/>
                  <a:pt x="39754" y="153196"/>
                </a:cubicBezTo>
                <a:cubicBezTo>
                  <a:pt x="27370" y="162554"/>
                  <a:pt x="12897" y="174387"/>
                  <a:pt x="0" y="187283"/>
                </a:cubicBezTo>
              </a:path>
              <a:path w="190500" h="187283" fill="none" extrusionOk="0">
                <a:moveTo>
                  <a:pt x="78777" y="163439"/>
                </a:moveTo>
                <a:lnTo>
                  <a:pt x="78713" y="163439"/>
                </a:lnTo>
                <a:cubicBezTo>
                  <a:pt x="69277" y="163413"/>
                  <a:pt x="65226" y="158349"/>
                  <a:pt x="63483" y="153901"/>
                </a:cubicBezTo>
              </a:path>
              <a:path w="190500" h="187283" fill="none" extrusionOk="0">
                <a:moveTo>
                  <a:pt x="78649" y="163439"/>
                </a:moveTo>
                <a:lnTo>
                  <a:pt x="78725" y="163439"/>
                </a:lnTo>
              </a:path>
              <a:path w="190500" h="187283" fill="none" extrusionOk="0">
                <a:moveTo>
                  <a:pt x="95250" y="147299"/>
                </a:moveTo>
                <a:cubicBezTo>
                  <a:pt x="95250" y="147299"/>
                  <a:pt x="95250" y="147452"/>
                  <a:pt x="95237" y="147735"/>
                </a:cubicBezTo>
                <a:cubicBezTo>
                  <a:pt x="95135" y="150311"/>
                  <a:pt x="93891" y="163400"/>
                  <a:pt x="78713" y="163439"/>
                </a:cubicBezTo>
              </a:path>
              <a:path w="190500" h="187283" fill="none" extrusionOk="0">
                <a:moveTo>
                  <a:pt x="65598" y="81701"/>
                </a:moveTo>
                <a:cubicBezTo>
                  <a:pt x="65598" y="84700"/>
                  <a:pt x="63162" y="87149"/>
                  <a:pt x="60150" y="87149"/>
                </a:cubicBezTo>
                <a:cubicBezTo>
                  <a:pt x="57150" y="87149"/>
                  <a:pt x="54701" y="84713"/>
                  <a:pt x="54701" y="81701"/>
                </a:cubicBezTo>
                <a:cubicBezTo>
                  <a:pt x="54701" y="78701"/>
                  <a:pt x="57137" y="76252"/>
                  <a:pt x="60150" y="76252"/>
                </a:cubicBezTo>
                <a:cubicBezTo>
                  <a:pt x="63162" y="76265"/>
                  <a:pt x="65598" y="78701"/>
                  <a:pt x="65598" y="81701"/>
                </a:cubicBezTo>
                <a:close/>
              </a:path>
              <a:path w="190500" h="187283" fill="none" extrusionOk="0">
                <a:moveTo>
                  <a:pt x="41613" y="71611"/>
                </a:moveTo>
                <a:cubicBezTo>
                  <a:pt x="41613" y="71611"/>
                  <a:pt x="62893" y="53908"/>
                  <a:pt x="82751" y="73752"/>
                </a:cubicBezTo>
              </a:path>
              <a:path w="190500" h="187283" fill="none" extrusionOk="0">
                <a:moveTo>
                  <a:pt x="95250" y="16295"/>
                </a:moveTo>
                <a:cubicBezTo>
                  <a:pt x="69547" y="17346"/>
                  <a:pt x="60150" y="29614"/>
                  <a:pt x="60150" y="29614"/>
                </a:cubicBezTo>
                <a:cubicBezTo>
                  <a:pt x="60150" y="29614"/>
                  <a:pt x="28280" y="-7960"/>
                  <a:pt x="16691" y="1539"/>
                </a:cubicBezTo>
                <a:cubicBezTo>
                  <a:pt x="-2154" y="16987"/>
                  <a:pt x="20486" y="62304"/>
                  <a:pt x="14948" y="76791"/>
                </a:cubicBezTo>
                <a:cubicBezTo>
                  <a:pt x="9012" y="92302"/>
                  <a:pt x="11294" y="109724"/>
                  <a:pt x="18947" y="125518"/>
                </a:cubicBezTo>
                <a:cubicBezTo>
                  <a:pt x="21486" y="130761"/>
                  <a:pt x="24614" y="135812"/>
                  <a:pt x="28229" y="140568"/>
                </a:cubicBezTo>
                <a:cubicBezTo>
                  <a:pt x="31665" y="145081"/>
                  <a:pt x="35523" y="149324"/>
                  <a:pt x="39741" y="153196"/>
                </a:cubicBezTo>
                <a:cubicBezTo>
                  <a:pt x="45587" y="158541"/>
                  <a:pt x="52112" y="163157"/>
                  <a:pt x="59060" y="166733"/>
                </a:cubicBezTo>
                <a:cubicBezTo>
                  <a:pt x="59240" y="166823"/>
                  <a:pt x="59419" y="166913"/>
                  <a:pt x="59586" y="167002"/>
                </a:cubicBezTo>
              </a:path>
              <a:path w="190500" h="187283" fill="none" extrusionOk="0">
                <a:moveTo>
                  <a:pt x="59599" y="167015"/>
                </a:moveTo>
                <a:cubicBezTo>
                  <a:pt x="59599" y="167015"/>
                  <a:pt x="74598" y="176771"/>
                  <a:pt x="95237" y="176771"/>
                </a:cubicBezTo>
              </a:path>
              <a:path w="190500" h="187283" fill="none" extrusionOk="0">
                <a:moveTo>
                  <a:pt x="95250" y="126646"/>
                </a:moveTo>
                <a:lnTo>
                  <a:pt x="95250" y="147299"/>
                </a:lnTo>
              </a:path>
              <a:path w="190500" h="187283" fill="none" extrusionOk="0">
                <a:moveTo>
                  <a:pt x="50766" y="36345"/>
                </a:moveTo>
                <a:cubicBezTo>
                  <a:pt x="50766" y="36345"/>
                  <a:pt x="30767" y="8141"/>
                  <a:pt x="23075" y="14872"/>
                </a:cubicBezTo>
                <a:cubicBezTo>
                  <a:pt x="14614" y="22281"/>
                  <a:pt x="26665" y="59420"/>
                  <a:pt x="26665" y="59420"/>
                </a:cubicBezTo>
                <a:cubicBezTo>
                  <a:pt x="26665" y="59420"/>
                  <a:pt x="30831" y="47087"/>
                  <a:pt x="35408" y="42498"/>
                </a:cubicBezTo>
                <a:cubicBezTo>
                  <a:pt x="40895" y="37011"/>
                  <a:pt x="50766" y="36345"/>
                  <a:pt x="50766" y="36345"/>
                </a:cubicBezTo>
                <a:close/>
              </a:path>
              <a:path w="190500" h="187283" fill="none" extrusionOk="0">
                <a:moveTo>
                  <a:pt x="95237" y="126646"/>
                </a:moveTo>
                <a:lnTo>
                  <a:pt x="95237" y="126633"/>
                </a:lnTo>
                <a:lnTo>
                  <a:pt x="114262" y="105776"/>
                </a:lnTo>
                <a:lnTo>
                  <a:pt x="95237" y="105776"/>
                </a:lnTo>
              </a:path>
              <a:path w="190500" h="187283" fill="none" extrusionOk="0">
                <a:moveTo>
                  <a:pt x="120928" y="132377"/>
                </a:moveTo>
                <a:cubicBezTo>
                  <a:pt x="120928" y="132377"/>
                  <a:pt x="145952" y="116403"/>
                  <a:pt x="171527" y="125518"/>
                </a:cubicBezTo>
                <a:cubicBezTo>
                  <a:pt x="177950" y="127800"/>
                  <a:pt x="184398" y="131672"/>
                  <a:pt x="190500" y="137774"/>
                </a:cubicBezTo>
              </a:path>
              <a:path w="190500" h="187283" fill="none" extrusionOk="0">
                <a:moveTo>
                  <a:pt x="120928" y="132377"/>
                </a:moveTo>
                <a:cubicBezTo>
                  <a:pt x="120928" y="132377"/>
                  <a:pt x="140221" y="130928"/>
                  <a:pt x="162245" y="140581"/>
                </a:cubicBezTo>
                <a:cubicBezTo>
                  <a:pt x="171591" y="144683"/>
                  <a:pt x="181424" y="150773"/>
                  <a:pt x="190487" y="159836"/>
                </a:cubicBezTo>
              </a:path>
              <a:path w="190500" h="187283" fill="none" extrusionOk="0">
                <a:moveTo>
                  <a:pt x="120928" y="132377"/>
                </a:moveTo>
                <a:cubicBezTo>
                  <a:pt x="120928" y="132377"/>
                  <a:pt x="133914" y="140504"/>
                  <a:pt x="150733" y="153196"/>
                </a:cubicBezTo>
                <a:cubicBezTo>
                  <a:pt x="163130" y="162554"/>
                  <a:pt x="177591" y="174387"/>
                  <a:pt x="190500" y="187283"/>
                </a:cubicBezTo>
              </a:path>
              <a:path w="190500" h="187283" fill="none" extrusionOk="0">
                <a:moveTo>
                  <a:pt x="111762" y="163439"/>
                </a:moveTo>
                <a:cubicBezTo>
                  <a:pt x="121197" y="163413"/>
                  <a:pt x="125248" y="158349"/>
                  <a:pt x="126991" y="153901"/>
                </a:cubicBezTo>
              </a:path>
              <a:path w="190500" h="187283" fill="none" extrusionOk="0">
                <a:moveTo>
                  <a:pt x="111839" y="163439"/>
                </a:moveTo>
                <a:lnTo>
                  <a:pt x="111698" y="163439"/>
                </a:lnTo>
              </a:path>
              <a:path w="190500" h="187283" fill="none" extrusionOk="0">
                <a:moveTo>
                  <a:pt x="95237" y="147299"/>
                </a:moveTo>
                <a:cubicBezTo>
                  <a:pt x="95237" y="147299"/>
                  <a:pt x="95237" y="147452"/>
                  <a:pt x="95250" y="147735"/>
                </a:cubicBezTo>
                <a:cubicBezTo>
                  <a:pt x="95353" y="150311"/>
                  <a:pt x="96596" y="163400"/>
                  <a:pt x="111775" y="163439"/>
                </a:cubicBezTo>
              </a:path>
              <a:path w="190500" h="187283" fill="none" extrusionOk="0">
                <a:moveTo>
                  <a:pt x="124889" y="81701"/>
                </a:moveTo>
                <a:cubicBezTo>
                  <a:pt x="124889" y="84700"/>
                  <a:pt x="127325" y="87149"/>
                  <a:pt x="130337" y="87149"/>
                </a:cubicBezTo>
                <a:cubicBezTo>
                  <a:pt x="133337" y="87149"/>
                  <a:pt x="135773" y="84713"/>
                  <a:pt x="135773" y="81701"/>
                </a:cubicBezTo>
                <a:cubicBezTo>
                  <a:pt x="135773" y="78701"/>
                  <a:pt x="133337" y="76252"/>
                  <a:pt x="130337" y="76252"/>
                </a:cubicBezTo>
                <a:cubicBezTo>
                  <a:pt x="127325" y="76265"/>
                  <a:pt x="124889" y="78701"/>
                  <a:pt x="124889" y="81701"/>
                </a:cubicBezTo>
                <a:close/>
              </a:path>
              <a:path w="190500" h="187283" fill="none" extrusionOk="0">
                <a:moveTo>
                  <a:pt x="148875" y="71611"/>
                </a:moveTo>
                <a:cubicBezTo>
                  <a:pt x="148875" y="71611"/>
                  <a:pt x="127594" y="53908"/>
                  <a:pt x="107736" y="73752"/>
                </a:cubicBezTo>
              </a:path>
              <a:path w="190500" h="187283" fill="none" extrusionOk="0">
                <a:moveTo>
                  <a:pt x="95237" y="16295"/>
                </a:moveTo>
                <a:cubicBezTo>
                  <a:pt x="120941" y="17346"/>
                  <a:pt x="130337" y="29614"/>
                  <a:pt x="130337" y="29614"/>
                </a:cubicBezTo>
                <a:cubicBezTo>
                  <a:pt x="130337" y="29614"/>
                  <a:pt x="162220" y="-7960"/>
                  <a:pt x="173796" y="1539"/>
                </a:cubicBezTo>
                <a:cubicBezTo>
                  <a:pt x="192641" y="16987"/>
                  <a:pt x="170001" y="62304"/>
                  <a:pt x="175539" y="76791"/>
                </a:cubicBezTo>
                <a:cubicBezTo>
                  <a:pt x="181475" y="92302"/>
                  <a:pt x="179193" y="109724"/>
                  <a:pt x="171540" y="125518"/>
                </a:cubicBezTo>
                <a:cubicBezTo>
                  <a:pt x="169001" y="130761"/>
                  <a:pt x="165873" y="135812"/>
                  <a:pt x="162271" y="140568"/>
                </a:cubicBezTo>
                <a:cubicBezTo>
                  <a:pt x="158835" y="145081"/>
                  <a:pt x="154977" y="149324"/>
                  <a:pt x="150759" y="153196"/>
                </a:cubicBezTo>
                <a:cubicBezTo>
                  <a:pt x="144913" y="158541"/>
                  <a:pt x="138388" y="163157"/>
                  <a:pt x="131440" y="166733"/>
                </a:cubicBezTo>
                <a:cubicBezTo>
                  <a:pt x="131260" y="166823"/>
                  <a:pt x="131081" y="166913"/>
                  <a:pt x="130914" y="167002"/>
                </a:cubicBezTo>
              </a:path>
              <a:path w="190500" h="187283" fill="none" extrusionOk="0">
                <a:moveTo>
                  <a:pt x="130876" y="167015"/>
                </a:moveTo>
                <a:cubicBezTo>
                  <a:pt x="130876" y="167015"/>
                  <a:pt x="115877" y="176771"/>
                  <a:pt x="95250" y="176771"/>
                </a:cubicBezTo>
                <a:lnTo>
                  <a:pt x="95237" y="176771"/>
                </a:lnTo>
              </a:path>
              <a:path w="190500" h="187283" fill="none" extrusionOk="0">
                <a:moveTo>
                  <a:pt x="95237" y="147299"/>
                </a:moveTo>
                <a:lnTo>
                  <a:pt x="95237" y="126646"/>
                </a:lnTo>
              </a:path>
              <a:path w="190500" h="187283" fill="none" extrusionOk="0">
                <a:moveTo>
                  <a:pt x="139721" y="36345"/>
                </a:moveTo>
                <a:cubicBezTo>
                  <a:pt x="139721" y="36345"/>
                  <a:pt x="159720" y="8141"/>
                  <a:pt x="167412" y="14872"/>
                </a:cubicBezTo>
                <a:cubicBezTo>
                  <a:pt x="175873" y="22281"/>
                  <a:pt x="163822" y="59420"/>
                  <a:pt x="163822" y="59420"/>
                </a:cubicBezTo>
                <a:cubicBezTo>
                  <a:pt x="163822" y="59420"/>
                  <a:pt x="159656" y="47087"/>
                  <a:pt x="155079" y="42498"/>
                </a:cubicBezTo>
                <a:cubicBezTo>
                  <a:pt x="149580" y="37011"/>
                  <a:pt x="139721" y="36345"/>
                  <a:pt x="139721" y="36345"/>
                </a:cubicBezTo>
                <a:close/>
              </a:path>
            </a:pathLst>
          </a:custGeom>
          <a:solidFill>
            <a:schemeClr val="accent3"/>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0"/>
          <p:cNvSpPr/>
          <p:nvPr/>
        </p:nvSpPr>
        <p:spPr>
          <a:xfrm>
            <a:off x="1217358" y="2284021"/>
            <a:ext cx="836295" cy="717854"/>
          </a:xfrm>
          <a:custGeom>
            <a:avLst/>
            <a:gdLst/>
            <a:ahLst/>
            <a:cxnLst/>
            <a:rect l="l" t="t" r="r" b="b"/>
            <a:pathLst>
              <a:path w="190500" h="177467" extrusionOk="0">
                <a:moveTo>
                  <a:pt x="53103" y="144244"/>
                </a:moveTo>
                <a:cubicBezTo>
                  <a:pt x="53711" y="151025"/>
                  <a:pt x="54203" y="156578"/>
                  <a:pt x="54371" y="158364"/>
                </a:cubicBezTo>
                <a:lnTo>
                  <a:pt x="40834" y="158364"/>
                </a:lnTo>
                <a:cubicBezTo>
                  <a:pt x="40834" y="158364"/>
                  <a:pt x="42930" y="144826"/>
                  <a:pt x="53103" y="144244"/>
                </a:cubicBezTo>
                <a:close/>
                <a:moveTo>
                  <a:pt x="31903" y="12606"/>
                </a:moveTo>
                <a:cubicBezTo>
                  <a:pt x="34815" y="6200"/>
                  <a:pt x="31903" y="3029"/>
                  <a:pt x="31903" y="3029"/>
                </a:cubicBezTo>
                <a:cubicBezTo>
                  <a:pt x="30273" y="3029"/>
                  <a:pt x="28707" y="3339"/>
                  <a:pt x="27244" y="3870"/>
                </a:cubicBezTo>
                <a:cubicBezTo>
                  <a:pt x="21420" y="6005"/>
                  <a:pt x="15790" y="8918"/>
                  <a:pt x="15208" y="12412"/>
                </a:cubicBezTo>
                <a:cubicBezTo>
                  <a:pt x="14625" y="15906"/>
                  <a:pt x="12684" y="20372"/>
                  <a:pt x="7054" y="20177"/>
                </a:cubicBezTo>
                <a:cubicBezTo>
                  <a:pt x="1424" y="19983"/>
                  <a:pt x="-854" y="28059"/>
                  <a:pt x="285" y="31981"/>
                </a:cubicBezTo>
                <a:cubicBezTo>
                  <a:pt x="1424" y="35903"/>
                  <a:pt x="8995" y="48133"/>
                  <a:pt x="17537" y="41921"/>
                </a:cubicBezTo>
                <a:cubicBezTo>
                  <a:pt x="26079" y="35708"/>
                  <a:pt x="31127" y="31049"/>
                  <a:pt x="34815" y="40756"/>
                </a:cubicBezTo>
                <a:cubicBezTo>
                  <a:pt x="38504" y="50463"/>
                  <a:pt x="38698" y="68479"/>
                  <a:pt x="37922" y="81305"/>
                </a:cubicBezTo>
                <a:cubicBezTo>
                  <a:pt x="37145" y="94131"/>
                  <a:pt x="48987" y="103061"/>
                  <a:pt x="49764" y="109079"/>
                </a:cubicBezTo>
                <a:cubicBezTo>
                  <a:pt x="50243" y="112794"/>
                  <a:pt x="51899" y="130900"/>
                  <a:pt x="53103" y="144244"/>
                </a:cubicBezTo>
                <a:cubicBezTo>
                  <a:pt x="53711" y="151025"/>
                  <a:pt x="54203" y="156578"/>
                  <a:pt x="54371" y="158364"/>
                </a:cubicBezTo>
                <a:cubicBezTo>
                  <a:pt x="54410" y="158752"/>
                  <a:pt x="54423" y="158972"/>
                  <a:pt x="54423" y="158972"/>
                </a:cubicBezTo>
                <a:lnTo>
                  <a:pt x="46658" y="168485"/>
                </a:lnTo>
                <a:cubicBezTo>
                  <a:pt x="46658" y="168485"/>
                  <a:pt x="38892" y="167799"/>
                  <a:pt x="38892" y="177467"/>
                </a:cubicBezTo>
                <a:lnTo>
                  <a:pt x="53453" y="177467"/>
                </a:lnTo>
                <a:lnTo>
                  <a:pt x="67236" y="159555"/>
                </a:lnTo>
                <a:lnTo>
                  <a:pt x="67236" y="108885"/>
                </a:lnTo>
                <a:cubicBezTo>
                  <a:pt x="67236" y="108885"/>
                  <a:pt x="94027" y="112573"/>
                  <a:pt x="100822" y="104226"/>
                </a:cubicBezTo>
                <a:cubicBezTo>
                  <a:pt x="107617" y="95878"/>
                  <a:pt x="122565" y="87336"/>
                  <a:pt x="132078" y="96266"/>
                </a:cubicBezTo>
                <a:cubicBezTo>
                  <a:pt x="140387" y="104057"/>
                  <a:pt x="145434" y="120002"/>
                  <a:pt x="158092" y="127664"/>
                </a:cubicBezTo>
                <a:lnTo>
                  <a:pt x="158105" y="127664"/>
                </a:lnTo>
                <a:cubicBezTo>
                  <a:pt x="159943" y="128777"/>
                  <a:pt x="161936" y="129709"/>
                  <a:pt x="164110" y="130421"/>
                </a:cubicBezTo>
                <a:cubicBezTo>
                  <a:pt x="181389" y="136051"/>
                  <a:pt x="181000" y="157212"/>
                  <a:pt x="181000" y="157212"/>
                </a:cubicBezTo>
                <a:cubicBezTo>
                  <a:pt x="181000" y="157212"/>
                  <a:pt x="175901" y="157419"/>
                  <a:pt x="173131" y="161095"/>
                </a:cubicBezTo>
                <a:cubicBezTo>
                  <a:pt x="172096" y="162467"/>
                  <a:pt x="171384" y="164317"/>
                  <a:pt x="171384" y="166815"/>
                </a:cubicBezTo>
                <a:lnTo>
                  <a:pt x="185258" y="166815"/>
                </a:lnTo>
                <a:lnTo>
                  <a:pt x="190500" y="159153"/>
                </a:lnTo>
                <a:lnTo>
                  <a:pt x="189529" y="130227"/>
                </a:lnTo>
                <a:cubicBezTo>
                  <a:pt x="189529" y="130227"/>
                  <a:pt x="166815" y="126927"/>
                  <a:pt x="165068" y="93535"/>
                </a:cubicBezTo>
                <a:cubicBezTo>
                  <a:pt x="163321" y="60144"/>
                  <a:pt x="145654" y="60920"/>
                  <a:pt x="145654" y="60920"/>
                </a:cubicBezTo>
                <a:cubicBezTo>
                  <a:pt x="138860" y="58396"/>
                  <a:pt x="107215" y="60920"/>
                  <a:pt x="92655" y="54902"/>
                </a:cubicBezTo>
                <a:cubicBezTo>
                  <a:pt x="78095" y="48884"/>
                  <a:pt x="54799" y="21899"/>
                  <a:pt x="47616" y="12580"/>
                </a:cubicBezTo>
                <a:cubicBezTo>
                  <a:pt x="47098" y="11907"/>
                  <a:pt x="46567" y="11273"/>
                  <a:pt x="46049" y="10678"/>
                </a:cubicBezTo>
                <a:cubicBezTo>
                  <a:pt x="46490" y="14535"/>
                  <a:pt x="37960" y="27865"/>
                  <a:pt x="33185" y="23840"/>
                </a:cubicBezTo>
                <a:cubicBezTo>
                  <a:pt x="33198" y="23866"/>
                  <a:pt x="28991" y="19013"/>
                  <a:pt x="31903" y="12606"/>
                </a:cubicBezTo>
                <a:close/>
                <a:moveTo>
                  <a:pt x="158092" y="127677"/>
                </a:moveTo>
                <a:cubicBezTo>
                  <a:pt x="158364" y="127897"/>
                  <a:pt x="167579" y="135495"/>
                  <a:pt x="166039" y="150042"/>
                </a:cubicBezTo>
                <a:cubicBezTo>
                  <a:pt x="166039" y="150042"/>
                  <a:pt x="156526" y="151789"/>
                  <a:pt x="156526" y="161108"/>
                </a:cubicBezTo>
                <a:lnTo>
                  <a:pt x="173118" y="161108"/>
                </a:lnTo>
                <a:cubicBezTo>
                  <a:pt x="175888" y="157432"/>
                  <a:pt x="180987" y="157225"/>
                  <a:pt x="180987" y="157225"/>
                </a:cubicBezTo>
                <a:cubicBezTo>
                  <a:pt x="180987" y="157225"/>
                  <a:pt x="181376" y="136064"/>
                  <a:pt x="164097" y="130434"/>
                </a:cubicBezTo>
                <a:cubicBezTo>
                  <a:pt x="161923" y="129722"/>
                  <a:pt x="159930" y="128790"/>
                  <a:pt x="158092" y="127677"/>
                </a:cubicBezTo>
                <a:close/>
                <a:moveTo>
                  <a:pt x="31903" y="3016"/>
                </a:moveTo>
                <a:cubicBezTo>
                  <a:pt x="31903" y="3016"/>
                  <a:pt x="34815" y="6187"/>
                  <a:pt x="31903" y="12593"/>
                </a:cubicBezTo>
                <a:cubicBezTo>
                  <a:pt x="28991" y="19000"/>
                  <a:pt x="33198" y="23853"/>
                  <a:pt x="33198" y="23853"/>
                </a:cubicBezTo>
                <a:cubicBezTo>
                  <a:pt x="37973" y="27865"/>
                  <a:pt x="46502" y="14547"/>
                  <a:pt x="46062" y="10691"/>
                </a:cubicBezTo>
                <a:cubicBezTo>
                  <a:pt x="44005" y="-7468"/>
                  <a:pt x="31903" y="3016"/>
                  <a:pt x="31903" y="3016"/>
                </a:cubicBezTo>
                <a:close/>
              </a:path>
              <a:path w="190500" h="177467" fill="none" extrusionOk="0">
                <a:moveTo>
                  <a:pt x="158092" y="52197"/>
                </a:moveTo>
                <a:lnTo>
                  <a:pt x="151323" y="62435"/>
                </a:lnTo>
              </a:path>
              <a:path w="190500" h="177467" fill="none" extrusionOk="0">
                <a:moveTo>
                  <a:pt x="158092" y="127677"/>
                </a:moveTo>
                <a:cubicBezTo>
                  <a:pt x="158364" y="127897"/>
                  <a:pt x="167579" y="135495"/>
                  <a:pt x="166039" y="150042"/>
                </a:cubicBezTo>
                <a:cubicBezTo>
                  <a:pt x="166039" y="150042"/>
                  <a:pt x="156526" y="151789"/>
                  <a:pt x="156526" y="161108"/>
                </a:cubicBezTo>
                <a:lnTo>
                  <a:pt x="173118" y="161108"/>
                </a:lnTo>
              </a:path>
              <a:path w="190500" h="177467" fill="none" extrusionOk="0">
                <a:moveTo>
                  <a:pt x="31903" y="3016"/>
                </a:moveTo>
                <a:cubicBezTo>
                  <a:pt x="30273" y="3016"/>
                  <a:pt x="28707" y="3326"/>
                  <a:pt x="27244" y="3857"/>
                </a:cubicBezTo>
                <a:cubicBezTo>
                  <a:pt x="21420" y="5993"/>
                  <a:pt x="15790" y="8905"/>
                  <a:pt x="15208" y="12399"/>
                </a:cubicBezTo>
                <a:cubicBezTo>
                  <a:pt x="14625" y="15894"/>
                  <a:pt x="12684" y="20359"/>
                  <a:pt x="7054" y="20165"/>
                </a:cubicBezTo>
                <a:cubicBezTo>
                  <a:pt x="1424" y="19970"/>
                  <a:pt x="-854" y="28046"/>
                  <a:pt x="285" y="31968"/>
                </a:cubicBezTo>
                <a:cubicBezTo>
                  <a:pt x="1424" y="35890"/>
                  <a:pt x="8995" y="48120"/>
                  <a:pt x="17537" y="41908"/>
                </a:cubicBezTo>
                <a:cubicBezTo>
                  <a:pt x="26079" y="35695"/>
                  <a:pt x="31127" y="31036"/>
                  <a:pt x="34815" y="40743"/>
                </a:cubicBezTo>
                <a:cubicBezTo>
                  <a:pt x="38504" y="50450"/>
                  <a:pt x="38698" y="68466"/>
                  <a:pt x="37922" y="81292"/>
                </a:cubicBezTo>
                <a:cubicBezTo>
                  <a:pt x="37145" y="94118"/>
                  <a:pt x="48987" y="103048"/>
                  <a:pt x="49764" y="109066"/>
                </a:cubicBezTo>
                <a:cubicBezTo>
                  <a:pt x="50243" y="112781"/>
                  <a:pt x="51899" y="130887"/>
                  <a:pt x="53103" y="144231"/>
                </a:cubicBezTo>
                <a:cubicBezTo>
                  <a:pt x="53711" y="151013"/>
                  <a:pt x="54203" y="156565"/>
                  <a:pt x="54371" y="158351"/>
                </a:cubicBezTo>
                <a:cubicBezTo>
                  <a:pt x="54410" y="158739"/>
                  <a:pt x="54423" y="158959"/>
                  <a:pt x="54423" y="158959"/>
                </a:cubicBezTo>
                <a:lnTo>
                  <a:pt x="46658" y="168472"/>
                </a:lnTo>
                <a:cubicBezTo>
                  <a:pt x="46658" y="168472"/>
                  <a:pt x="38892" y="167786"/>
                  <a:pt x="38892" y="177454"/>
                </a:cubicBezTo>
                <a:lnTo>
                  <a:pt x="53453" y="177454"/>
                </a:lnTo>
                <a:lnTo>
                  <a:pt x="67236" y="159542"/>
                </a:lnTo>
                <a:lnTo>
                  <a:pt x="67236" y="108872"/>
                </a:lnTo>
                <a:cubicBezTo>
                  <a:pt x="67236" y="108872"/>
                  <a:pt x="94027" y="112561"/>
                  <a:pt x="100822" y="104213"/>
                </a:cubicBezTo>
                <a:cubicBezTo>
                  <a:pt x="107617" y="95865"/>
                  <a:pt x="122565" y="87323"/>
                  <a:pt x="132078" y="96253"/>
                </a:cubicBezTo>
                <a:cubicBezTo>
                  <a:pt x="140387" y="104044"/>
                  <a:pt x="145434" y="119990"/>
                  <a:pt x="158092" y="127651"/>
                </a:cubicBezTo>
                <a:lnTo>
                  <a:pt x="158105" y="127651"/>
                </a:lnTo>
                <a:cubicBezTo>
                  <a:pt x="159943" y="128764"/>
                  <a:pt x="161936" y="129696"/>
                  <a:pt x="164110" y="130408"/>
                </a:cubicBezTo>
                <a:cubicBezTo>
                  <a:pt x="181389" y="136038"/>
                  <a:pt x="181000" y="157199"/>
                  <a:pt x="181000" y="157199"/>
                </a:cubicBezTo>
                <a:cubicBezTo>
                  <a:pt x="181000" y="157199"/>
                  <a:pt x="175901" y="157406"/>
                  <a:pt x="173131" y="161082"/>
                </a:cubicBezTo>
                <a:cubicBezTo>
                  <a:pt x="172096" y="162454"/>
                  <a:pt x="171384" y="164304"/>
                  <a:pt x="171384" y="166802"/>
                </a:cubicBezTo>
                <a:lnTo>
                  <a:pt x="185258" y="166802"/>
                </a:lnTo>
                <a:lnTo>
                  <a:pt x="190500" y="159140"/>
                </a:lnTo>
                <a:lnTo>
                  <a:pt x="189529" y="130214"/>
                </a:lnTo>
                <a:cubicBezTo>
                  <a:pt x="189529" y="130214"/>
                  <a:pt x="166815" y="126914"/>
                  <a:pt x="165068" y="93522"/>
                </a:cubicBezTo>
                <a:cubicBezTo>
                  <a:pt x="163321" y="60131"/>
                  <a:pt x="145654" y="60907"/>
                  <a:pt x="145654" y="60907"/>
                </a:cubicBezTo>
                <a:cubicBezTo>
                  <a:pt x="138860" y="58384"/>
                  <a:pt x="107215" y="60907"/>
                  <a:pt x="92655" y="54889"/>
                </a:cubicBezTo>
                <a:cubicBezTo>
                  <a:pt x="78095" y="48871"/>
                  <a:pt x="54799" y="21886"/>
                  <a:pt x="47616" y="12567"/>
                </a:cubicBezTo>
                <a:cubicBezTo>
                  <a:pt x="47098" y="11894"/>
                  <a:pt x="46567" y="11260"/>
                  <a:pt x="46049" y="10665"/>
                </a:cubicBezTo>
              </a:path>
              <a:path w="190500" h="177467" fill="none" extrusionOk="0">
                <a:moveTo>
                  <a:pt x="46062" y="10691"/>
                </a:moveTo>
                <a:cubicBezTo>
                  <a:pt x="44005" y="-7481"/>
                  <a:pt x="31903" y="3016"/>
                  <a:pt x="31903" y="3016"/>
                </a:cubicBezTo>
                <a:cubicBezTo>
                  <a:pt x="31903" y="3016"/>
                  <a:pt x="34815" y="6187"/>
                  <a:pt x="31903" y="12593"/>
                </a:cubicBezTo>
                <a:cubicBezTo>
                  <a:pt x="28991" y="19000"/>
                  <a:pt x="33198" y="23853"/>
                  <a:pt x="33198" y="23853"/>
                </a:cubicBezTo>
                <a:cubicBezTo>
                  <a:pt x="37973" y="27878"/>
                  <a:pt x="46502" y="14547"/>
                  <a:pt x="46062" y="10691"/>
                </a:cubicBezTo>
                <a:close/>
              </a:path>
              <a:path w="190500" h="177467" fill="none" extrusionOk="0">
                <a:moveTo>
                  <a:pt x="54423" y="158364"/>
                </a:moveTo>
                <a:lnTo>
                  <a:pt x="40834" y="158364"/>
                </a:lnTo>
                <a:cubicBezTo>
                  <a:pt x="40834" y="158364"/>
                  <a:pt x="42917" y="144826"/>
                  <a:pt x="53103" y="144244"/>
                </a:cubicBezTo>
              </a:path>
            </a:pathLst>
          </a:custGeom>
          <a:solidFill>
            <a:schemeClr val="accent1"/>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0"/>
          <p:cNvSpPr txBox="1"/>
          <p:nvPr/>
        </p:nvSpPr>
        <p:spPr>
          <a:xfrm>
            <a:off x="6445650" y="1577995"/>
            <a:ext cx="919200" cy="4464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rgbClr val="FFFFFF"/>
                </a:solidFill>
                <a:latin typeface="Google Sans"/>
                <a:ea typeface="Google Sans"/>
                <a:cs typeface="Google Sans"/>
                <a:sym typeface="Google Sans"/>
              </a:rPr>
              <a:t>NEW</a:t>
            </a:r>
            <a:endParaRPr sz="1700" b="1">
              <a:solidFill>
                <a:srgbClr val="FFFFFF"/>
              </a:solidFill>
              <a:latin typeface="Google Sans"/>
              <a:ea typeface="Google Sans"/>
              <a:cs typeface="Google Sans"/>
              <a:sym typeface="Google Sans"/>
            </a:endParaRPr>
          </a:p>
        </p:txBody>
      </p:sp>
      <p:sp>
        <p:nvSpPr>
          <p:cNvPr id="474" name="Google Shape;474;p70"/>
          <p:cNvSpPr/>
          <p:nvPr/>
        </p:nvSpPr>
        <p:spPr>
          <a:xfrm>
            <a:off x="6445650" y="2020113"/>
            <a:ext cx="2242200" cy="2562900"/>
          </a:xfrm>
          <a:prstGeom prst="rect">
            <a:avLst/>
          </a:prstGeom>
          <a:solidFill>
            <a:schemeClr val="lt2"/>
          </a:solidFill>
          <a:ln>
            <a:noFill/>
          </a:ln>
          <a:effectLst>
            <a:outerShdw dist="133350" dir="2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0"/>
          <p:cNvSpPr/>
          <p:nvPr/>
        </p:nvSpPr>
        <p:spPr>
          <a:xfrm>
            <a:off x="6445650" y="4186613"/>
            <a:ext cx="2242200" cy="396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Google Sans"/>
                <a:ea typeface="Google Sans"/>
                <a:cs typeface="Google Sans"/>
                <a:sym typeface="Google Sans"/>
              </a:rPr>
              <a:t>ANSWERS (LABELS)</a:t>
            </a:r>
            <a:endParaRPr sz="1600" b="1">
              <a:solidFill>
                <a:srgbClr val="FFFFFF"/>
              </a:solidFill>
              <a:latin typeface="Google Sans"/>
              <a:ea typeface="Google Sans"/>
              <a:cs typeface="Google Sans"/>
              <a:sym typeface="Google Sans"/>
            </a:endParaRPr>
          </a:p>
        </p:txBody>
      </p:sp>
      <p:sp>
        <p:nvSpPr>
          <p:cNvPr id="482" name="Google Shape;482;p70"/>
          <p:cNvSpPr/>
          <p:nvPr/>
        </p:nvSpPr>
        <p:spPr>
          <a:xfrm>
            <a:off x="6735206" y="3197331"/>
            <a:ext cx="938213" cy="771606"/>
          </a:xfrm>
          <a:custGeom>
            <a:avLst/>
            <a:gdLst/>
            <a:ahLst/>
            <a:cxnLst/>
            <a:rect l="l" t="t" r="r" b="b"/>
            <a:pathLst>
              <a:path w="190500" h="187283" extrusionOk="0">
                <a:moveTo>
                  <a:pt x="130325" y="76265"/>
                </a:moveTo>
                <a:cubicBezTo>
                  <a:pt x="133324" y="76265"/>
                  <a:pt x="135760" y="78701"/>
                  <a:pt x="135760" y="81713"/>
                </a:cubicBezTo>
                <a:cubicBezTo>
                  <a:pt x="135760" y="84713"/>
                  <a:pt x="133324" y="87162"/>
                  <a:pt x="130325" y="87162"/>
                </a:cubicBezTo>
                <a:cubicBezTo>
                  <a:pt x="127325" y="87162"/>
                  <a:pt x="124876" y="84726"/>
                  <a:pt x="124876" y="81713"/>
                </a:cubicBezTo>
                <a:cubicBezTo>
                  <a:pt x="124889" y="78701"/>
                  <a:pt x="127325" y="76265"/>
                  <a:pt x="130325" y="76265"/>
                </a:cubicBezTo>
                <a:close/>
                <a:moveTo>
                  <a:pt x="54714" y="81701"/>
                </a:moveTo>
                <a:cubicBezTo>
                  <a:pt x="54714" y="84700"/>
                  <a:pt x="57150" y="87149"/>
                  <a:pt x="60163" y="87149"/>
                </a:cubicBezTo>
                <a:cubicBezTo>
                  <a:pt x="63175" y="87149"/>
                  <a:pt x="65611" y="84713"/>
                  <a:pt x="65611" y="81701"/>
                </a:cubicBezTo>
                <a:cubicBezTo>
                  <a:pt x="65611" y="78701"/>
                  <a:pt x="63175" y="76252"/>
                  <a:pt x="60163" y="76252"/>
                </a:cubicBezTo>
                <a:cubicBezTo>
                  <a:pt x="57150" y="76265"/>
                  <a:pt x="54714" y="78701"/>
                  <a:pt x="54714" y="81701"/>
                </a:cubicBezTo>
                <a:close/>
              </a:path>
              <a:path w="190500" h="187283" extrusionOk="0">
                <a:moveTo>
                  <a:pt x="50766" y="36345"/>
                </a:moveTo>
                <a:cubicBezTo>
                  <a:pt x="50766" y="36345"/>
                  <a:pt x="40895" y="37011"/>
                  <a:pt x="35408" y="42498"/>
                </a:cubicBezTo>
                <a:cubicBezTo>
                  <a:pt x="30831" y="47087"/>
                  <a:pt x="26665" y="59420"/>
                  <a:pt x="26665" y="59420"/>
                </a:cubicBezTo>
                <a:cubicBezTo>
                  <a:pt x="26665" y="59420"/>
                  <a:pt x="14614" y="22281"/>
                  <a:pt x="23075" y="14872"/>
                </a:cubicBezTo>
                <a:cubicBezTo>
                  <a:pt x="30767" y="8141"/>
                  <a:pt x="50766" y="36345"/>
                  <a:pt x="50766" y="36345"/>
                </a:cubicBezTo>
                <a:close/>
                <a:moveTo>
                  <a:pt x="139721" y="36345"/>
                </a:moveTo>
                <a:cubicBezTo>
                  <a:pt x="139721" y="36345"/>
                  <a:pt x="149592" y="37011"/>
                  <a:pt x="155079" y="42498"/>
                </a:cubicBezTo>
                <a:cubicBezTo>
                  <a:pt x="159669" y="47087"/>
                  <a:pt x="163822" y="59420"/>
                  <a:pt x="163822" y="59420"/>
                </a:cubicBezTo>
                <a:cubicBezTo>
                  <a:pt x="163822" y="59420"/>
                  <a:pt x="175873" y="22281"/>
                  <a:pt x="167412" y="14872"/>
                </a:cubicBezTo>
                <a:cubicBezTo>
                  <a:pt x="159720" y="8141"/>
                  <a:pt x="139721" y="36345"/>
                  <a:pt x="139721" y="36345"/>
                </a:cubicBezTo>
                <a:close/>
              </a:path>
              <a:path w="190500" h="187283" extrusionOk="0">
                <a:moveTo>
                  <a:pt x="120928" y="132377"/>
                </a:moveTo>
                <a:cubicBezTo>
                  <a:pt x="120928" y="132377"/>
                  <a:pt x="133914" y="140504"/>
                  <a:pt x="150733" y="153196"/>
                </a:cubicBezTo>
                <a:cubicBezTo>
                  <a:pt x="144888" y="158541"/>
                  <a:pt x="138362" y="163157"/>
                  <a:pt x="131414" y="166733"/>
                </a:cubicBezTo>
                <a:cubicBezTo>
                  <a:pt x="131235" y="166823"/>
                  <a:pt x="131055" y="166913"/>
                  <a:pt x="130889" y="167002"/>
                </a:cubicBezTo>
                <a:cubicBezTo>
                  <a:pt x="130889" y="167002"/>
                  <a:pt x="115890" y="176758"/>
                  <a:pt x="95263" y="176758"/>
                </a:cubicBezTo>
                <a:lnTo>
                  <a:pt x="95250" y="176758"/>
                </a:lnTo>
                <a:cubicBezTo>
                  <a:pt x="74623" y="176758"/>
                  <a:pt x="59611" y="167002"/>
                  <a:pt x="59611" y="167002"/>
                </a:cubicBezTo>
                <a:cubicBezTo>
                  <a:pt x="59445" y="166913"/>
                  <a:pt x="59265" y="166823"/>
                  <a:pt x="59086" y="166733"/>
                </a:cubicBezTo>
                <a:cubicBezTo>
                  <a:pt x="52138" y="163157"/>
                  <a:pt x="45612" y="158541"/>
                  <a:pt x="39767" y="153196"/>
                </a:cubicBezTo>
                <a:cubicBezTo>
                  <a:pt x="56586" y="140491"/>
                  <a:pt x="69572" y="132377"/>
                  <a:pt x="69572" y="132377"/>
                </a:cubicBezTo>
                <a:cubicBezTo>
                  <a:pt x="69418" y="132274"/>
                  <a:pt x="44471" y="116429"/>
                  <a:pt x="18986" y="125518"/>
                </a:cubicBezTo>
                <a:cubicBezTo>
                  <a:pt x="11333" y="109711"/>
                  <a:pt x="9051" y="92302"/>
                  <a:pt x="14986" y="76791"/>
                </a:cubicBezTo>
                <a:cubicBezTo>
                  <a:pt x="20524" y="62304"/>
                  <a:pt x="-2115" y="16987"/>
                  <a:pt x="16730" y="1539"/>
                </a:cubicBezTo>
                <a:cubicBezTo>
                  <a:pt x="28306" y="-7960"/>
                  <a:pt x="60188" y="29614"/>
                  <a:pt x="60188" y="29614"/>
                </a:cubicBezTo>
                <a:cubicBezTo>
                  <a:pt x="60188" y="29614"/>
                  <a:pt x="69585" y="17346"/>
                  <a:pt x="95276" y="16295"/>
                </a:cubicBezTo>
                <a:cubicBezTo>
                  <a:pt x="120966" y="17346"/>
                  <a:pt x="130363" y="29614"/>
                  <a:pt x="130363" y="29614"/>
                </a:cubicBezTo>
                <a:cubicBezTo>
                  <a:pt x="130363" y="29614"/>
                  <a:pt x="162245" y="-7960"/>
                  <a:pt x="173822" y="1539"/>
                </a:cubicBezTo>
                <a:cubicBezTo>
                  <a:pt x="192667" y="16987"/>
                  <a:pt x="170027" y="62304"/>
                  <a:pt x="175565" y="76791"/>
                </a:cubicBezTo>
                <a:cubicBezTo>
                  <a:pt x="181501" y="92302"/>
                  <a:pt x="179219" y="109724"/>
                  <a:pt x="171565" y="125518"/>
                </a:cubicBezTo>
                <a:cubicBezTo>
                  <a:pt x="145952" y="116403"/>
                  <a:pt x="120928" y="132377"/>
                  <a:pt x="120928" y="132377"/>
                </a:cubicBezTo>
                <a:close/>
                <a:moveTo>
                  <a:pt x="95237" y="147735"/>
                </a:moveTo>
                <a:cubicBezTo>
                  <a:pt x="95250" y="147452"/>
                  <a:pt x="95250" y="147299"/>
                  <a:pt x="95250" y="147299"/>
                </a:cubicBezTo>
                <a:lnTo>
                  <a:pt x="95250" y="126646"/>
                </a:lnTo>
                <a:lnTo>
                  <a:pt x="95237" y="126633"/>
                </a:lnTo>
                <a:lnTo>
                  <a:pt x="114262" y="105776"/>
                </a:lnTo>
                <a:lnTo>
                  <a:pt x="76213" y="105776"/>
                </a:lnTo>
                <a:lnTo>
                  <a:pt x="95237" y="126633"/>
                </a:lnTo>
                <a:lnTo>
                  <a:pt x="95224" y="126646"/>
                </a:lnTo>
                <a:lnTo>
                  <a:pt x="95224" y="147299"/>
                </a:lnTo>
                <a:cubicBezTo>
                  <a:pt x="95237" y="147299"/>
                  <a:pt x="95224" y="147452"/>
                  <a:pt x="95237" y="147735"/>
                </a:cubicBezTo>
                <a:close/>
                <a:moveTo>
                  <a:pt x="163822" y="59420"/>
                </a:moveTo>
                <a:cubicBezTo>
                  <a:pt x="163822" y="59420"/>
                  <a:pt x="175873" y="22281"/>
                  <a:pt x="167412" y="14872"/>
                </a:cubicBezTo>
                <a:cubicBezTo>
                  <a:pt x="159720" y="8141"/>
                  <a:pt x="139721" y="36345"/>
                  <a:pt x="139721" y="36345"/>
                </a:cubicBezTo>
                <a:cubicBezTo>
                  <a:pt x="139721" y="36345"/>
                  <a:pt x="149592" y="37011"/>
                  <a:pt x="155079" y="42498"/>
                </a:cubicBezTo>
                <a:cubicBezTo>
                  <a:pt x="159656" y="47087"/>
                  <a:pt x="163822" y="59420"/>
                  <a:pt x="163822" y="59420"/>
                </a:cubicBezTo>
                <a:close/>
                <a:moveTo>
                  <a:pt x="135773" y="81701"/>
                </a:moveTo>
                <a:cubicBezTo>
                  <a:pt x="135773" y="78701"/>
                  <a:pt x="133337" y="76252"/>
                  <a:pt x="130337" y="76252"/>
                </a:cubicBezTo>
                <a:cubicBezTo>
                  <a:pt x="127338" y="76252"/>
                  <a:pt x="124889" y="78688"/>
                  <a:pt x="124889" y="81701"/>
                </a:cubicBezTo>
                <a:cubicBezTo>
                  <a:pt x="124889" y="84700"/>
                  <a:pt x="127325" y="87149"/>
                  <a:pt x="130337" y="87149"/>
                </a:cubicBezTo>
                <a:cubicBezTo>
                  <a:pt x="133337" y="87149"/>
                  <a:pt x="135773" y="84713"/>
                  <a:pt x="135773" y="81701"/>
                </a:cubicBezTo>
                <a:close/>
                <a:moveTo>
                  <a:pt x="65598" y="81701"/>
                </a:moveTo>
                <a:cubicBezTo>
                  <a:pt x="65598" y="78701"/>
                  <a:pt x="63162" y="76252"/>
                  <a:pt x="60150" y="76252"/>
                </a:cubicBezTo>
                <a:cubicBezTo>
                  <a:pt x="57150" y="76252"/>
                  <a:pt x="54701" y="78688"/>
                  <a:pt x="54701" y="81701"/>
                </a:cubicBezTo>
                <a:cubicBezTo>
                  <a:pt x="54701" y="84700"/>
                  <a:pt x="57137" y="87149"/>
                  <a:pt x="60150" y="87149"/>
                </a:cubicBezTo>
                <a:cubicBezTo>
                  <a:pt x="63162" y="87149"/>
                  <a:pt x="65598" y="84713"/>
                  <a:pt x="65598" y="81701"/>
                </a:cubicBezTo>
                <a:close/>
                <a:moveTo>
                  <a:pt x="35408" y="42498"/>
                </a:moveTo>
                <a:cubicBezTo>
                  <a:pt x="40895" y="37011"/>
                  <a:pt x="50766" y="36345"/>
                  <a:pt x="50766" y="36345"/>
                </a:cubicBezTo>
                <a:cubicBezTo>
                  <a:pt x="50766" y="36345"/>
                  <a:pt x="30767" y="8141"/>
                  <a:pt x="23075" y="14872"/>
                </a:cubicBezTo>
                <a:cubicBezTo>
                  <a:pt x="14614" y="22281"/>
                  <a:pt x="26665" y="59420"/>
                  <a:pt x="26665" y="59420"/>
                </a:cubicBezTo>
                <a:cubicBezTo>
                  <a:pt x="26665" y="59420"/>
                  <a:pt x="30831" y="47087"/>
                  <a:pt x="35408" y="42498"/>
                </a:cubicBezTo>
                <a:close/>
                <a:moveTo>
                  <a:pt x="120928" y="132377"/>
                </a:moveTo>
                <a:cubicBezTo>
                  <a:pt x="120928" y="132377"/>
                  <a:pt x="140221" y="130928"/>
                  <a:pt x="162245" y="140581"/>
                </a:cubicBezTo>
                <a:cubicBezTo>
                  <a:pt x="165861" y="135825"/>
                  <a:pt x="168989" y="130761"/>
                  <a:pt x="171514" y="125531"/>
                </a:cubicBezTo>
                <a:cubicBezTo>
                  <a:pt x="145952" y="116403"/>
                  <a:pt x="120928" y="132377"/>
                  <a:pt x="120928" y="132377"/>
                </a:cubicBezTo>
                <a:close/>
                <a:moveTo>
                  <a:pt x="150733" y="153209"/>
                </a:moveTo>
                <a:cubicBezTo>
                  <a:pt x="154951" y="149350"/>
                  <a:pt x="158823" y="145106"/>
                  <a:pt x="162245" y="140581"/>
                </a:cubicBezTo>
                <a:cubicBezTo>
                  <a:pt x="140221" y="130928"/>
                  <a:pt x="120928" y="132377"/>
                  <a:pt x="120928" y="132377"/>
                </a:cubicBezTo>
                <a:cubicBezTo>
                  <a:pt x="120928" y="132377"/>
                  <a:pt x="133914" y="140504"/>
                  <a:pt x="150733" y="153209"/>
                </a:cubicBezTo>
                <a:close/>
                <a:moveTo>
                  <a:pt x="69547" y="132377"/>
                </a:moveTo>
                <a:cubicBezTo>
                  <a:pt x="69341" y="132364"/>
                  <a:pt x="50125" y="130979"/>
                  <a:pt x="28229" y="140581"/>
                </a:cubicBezTo>
                <a:cubicBezTo>
                  <a:pt x="31665" y="145094"/>
                  <a:pt x="35523" y="149337"/>
                  <a:pt x="39741" y="153209"/>
                </a:cubicBezTo>
                <a:cubicBezTo>
                  <a:pt x="56573" y="140504"/>
                  <a:pt x="69559" y="132377"/>
                  <a:pt x="69547" y="132377"/>
                </a:cubicBezTo>
                <a:cubicBezTo>
                  <a:pt x="69559" y="132377"/>
                  <a:pt x="69559" y="132377"/>
                  <a:pt x="69547" y="132377"/>
                </a:cubicBezTo>
                <a:close/>
                <a:moveTo>
                  <a:pt x="18960" y="125531"/>
                </a:moveTo>
                <a:cubicBezTo>
                  <a:pt x="21499" y="130774"/>
                  <a:pt x="24627" y="135825"/>
                  <a:pt x="28242" y="140581"/>
                </a:cubicBezTo>
                <a:cubicBezTo>
                  <a:pt x="50138" y="130979"/>
                  <a:pt x="69354" y="132364"/>
                  <a:pt x="69559" y="132377"/>
                </a:cubicBezTo>
                <a:cubicBezTo>
                  <a:pt x="69406" y="132287"/>
                  <a:pt x="44459" y="116429"/>
                  <a:pt x="18960" y="125531"/>
                </a:cubicBezTo>
                <a:close/>
              </a:path>
              <a:path w="190500" h="187283" extrusionOk="0">
                <a:moveTo>
                  <a:pt x="114262" y="105776"/>
                </a:moveTo>
                <a:lnTo>
                  <a:pt x="95237" y="126633"/>
                </a:lnTo>
                <a:lnTo>
                  <a:pt x="76213" y="105776"/>
                </a:lnTo>
                <a:lnTo>
                  <a:pt x="95250" y="105776"/>
                </a:lnTo>
                <a:close/>
              </a:path>
              <a:path w="190500" h="187283" fill="none" extrusionOk="0">
                <a:moveTo>
                  <a:pt x="95250" y="126646"/>
                </a:moveTo>
                <a:lnTo>
                  <a:pt x="95237" y="126633"/>
                </a:lnTo>
                <a:lnTo>
                  <a:pt x="76213" y="105776"/>
                </a:lnTo>
                <a:lnTo>
                  <a:pt x="95237" y="105776"/>
                </a:lnTo>
              </a:path>
              <a:path w="190500" h="187283" fill="none" extrusionOk="0">
                <a:moveTo>
                  <a:pt x="69547" y="132377"/>
                </a:moveTo>
                <a:cubicBezTo>
                  <a:pt x="69393" y="132274"/>
                  <a:pt x="44446" y="116429"/>
                  <a:pt x="18960" y="125518"/>
                </a:cubicBezTo>
                <a:cubicBezTo>
                  <a:pt x="12538" y="127800"/>
                  <a:pt x="6089" y="131672"/>
                  <a:pt x="0" y="137774"/>
                </a:cubicBezTo>
              </a:path>
              <a:path w="190500" h="187283" fill="none" extrusionOk="0">
                <a:moveTo>
                  <a:pt x="69559" y="132377"/>
                </a:moveTo>
                <a:cubicBezTo>
                  <a:pt x="69354" y="132364"/>
                  <a:pt x="50138" y="130979"/>
                  <a:pt x="28242" y="140581"/>
                </a:cubicBezTo>
                <a:cubicBezTo>
                  <a:pt x="18896" y="144683"/>
                  <a:pt x="9063" y="150773"/>
                  <a:pt x="0" y="159836"/>
                </a:cubicBezTo>
              </a:path>
              <a:path w="190500" h="187283" fill="none" extrusionOk="0">
                <a:moveTo>
                  <a:pt x="69559" y="132377"/>
                </a:moveTo>
                <a:cubicBezTo>
                  <a:pt x="69559" y="132377"/>
                  <a:pt x="56573" y="140504"/>
                  <a:pt x="39754" y="153196"/>
                </a:cubicBezTo>
                <a:cubicBezTo>
                  <a:pt x="27370" y="162554"/>
                  <a:pt x="12897" y="174387"/>
                  <a:pt x="0" y="187283"/>
                </a:cubicBezTo>
              </a:path>
              <a:path w="190500" h="187283" fill="none" extrusionOk="0">
                <a:moveTo>
                  <a:pt x="78777" y="163439"/>
                </a:moveTo>
                <a:lnTo>
                  <a:pt x="78713" y="163439"/>
                </a:lnTo>
                <a:cubicBezTo>
                  <a:pt x="69277" y="163413"/>
                  <a:pt x="65226" y="158349"/>
                  <a:pt x="63483" y="153901"/>
                </a:cubicBezTo>
              </a:path>
              <a:path w="190500" h="187283" fill="none" extrusionOk="0">
                <a:moveTo>
                  <a:pt x="78649" y="163439"/>
                </a:moveTo>
                <a:lnTo>
                  <a:pt x="78725" y="163439"/>
                </a:lnTo>
              </a:path>
              <a:path w="190500" h="187283" fill="none" extrusionOk="0">
                <a:moveTo>
                  <a:pt x="95250" y="147299"/>
                </a:moveTo>
                <a:cubicBezTo>
                  <a:pt x="95250" y="147299"/>
                  <a:pt x="95250" y="147452"/>
                  <a:pt x="95237" y="147735"/>
                </a:cubicBezTo>
                <a:cubicBezTo>
                  <a:pt x="95135" y="150311"/>
                  <a:pt x="93891" y="163400"/>
                  <a:pt x="78713" y="163439"/>
                </a:cubicBezTo>
              </a:path>
              <a:path w="190500" h="187283" fill="none" extrusionOk="0">
                <a:moveTo>
                  <a:pt x="65598" y="81701"/>
                </a:moveTo>
                <a:cubicBezTo>
                  <a:pt x="65598" y="84700"/>
                  <a:pt x="63162" y="87149"/>
                  <a:pt x="60150" y="87149"/>
                </a:cubicBezTo>
                <a:cubicBezTo>
                  <a:pt x="57150" y="87149"/>
                  <a:pt x="54701" y="84713"/>
                  <a:pt x="54701" y="81701"/>
                </a:cubicBezTo>
                <a:cubicBezTo>
                  <a:pt x="54701" y="78701"/>
                  <a:pt x="57137" y="76252"/>
                  <a:pt x="60150" y="76252"/>
                </a:cubicBezTo>
                <a:cubicBezTo>
                  <a:pt x="63162" y="76265"/>
                  <a:pt x="65598" y="78701"/>
                  <a:pt x="65598" y="81701"/>
                </a:cubicBezTo>
                <a:close/>
              </a:path>
              <a:path w="190500" h="187283" fill="none" extrusionOk="0">
                <a:moveTo>
                  <a:pt x="41613" y="71611"/>
                </a:moveTo>
                <a:cubicBezTo>
                  <a:pt x="41613" y="71611"/>
                  <a:pt x="62893" y="53908"/>
                  <a:pt x="82751" y="73752"/>
                </a:cubicBezTo>
              </a:path>
              <a:path w="190500" h="187283" fill="none" extrusionOk="0">
                <a:moveTo>
                  <a:pt x="95250" y="16295"/>
                </a:moveTo>
                <a:cubicBezTo>
                  <a:pt x="69547" y="17346"/>
                  <a:pt x="60150" y="29614"/>
                  <a:pt x="60150" y="29614"/>
                </a:cubicBezTo>
                <a:cubicBezTo>
                  <a:pt x="60150" y="29614"/>
                  <a:pt x="28280" y="-7960"/>
                  <a:pt x="16691" y="1539"/>
                </a:cubicBezTo>
                <a:cubicBezTo>
                  <a:pt x="-2154" y="16987"/>
                  <a:pt x="20486" y="62304"/>
                  <a:pt x="14948" y="76791"/>
                </a:cubicBezTo>
                <a:cubicBezTo>
                  <a:pt x="9012" y="92302"/>
                  <a:pt x="11294" y="109724"/>
                  <a:pt x="18947" y="125518"/>
                </a:cubicBezTo>
                <a:cubicBezTo>
                  <a:pt x="21486" y="130761"/>
                  <a:pt x="24614" y="135812"/>
                  <a:pt x="28229" y="140568"/>
                </a:cubicBezTo>
                <a:cubicBezTo>
                  <a:pt x="31665" y="145081"/>
                  <a:pt x="35523" y="149324"/>
                  <a:pt x="39741" y="153196"/>
                </a:cubicBezTo>
                <a:cubicBezTo>
                  <a:pt x="45587" y="158541"/>
                  <a:pt x="52112" y="163157"/>
                  <a:pt x="59060" y="166733"/>
                </a:cubicBezTo>
                <a:cubicBezTo>
                  <a:pt x="59240" y="166823"/>
                  <a:pt x="59419" y="166913"/>
                  <a:pt x="59586" y="167002"/>
                </a:cubicBezTo>
              </a:path>
              <a:path w="190500" h="187283" fill="none" extrusionOk="0">
                <a:moveTo>
                  <a:pt x="59599" y="167015"/>
                </a:moveTo>
                <a:cubicBezTo>
                  <a:pt x="59599" y="167015"/>
                  <a:pt x="74598" y="176771"/>
                  <a:pt x="95237" y="176771"/>
                </a:cubicBezTo>
              </a:path>
              <a:path w="190500" h="187283" fill="none" extrusionOk="0">
                <a:moveTo>
                  <a:pt x="95250" y="126646"/>
                </a:moveTo>
                <a:lnTo>
                  <a:pt x="95250" y="147299"/>
                </a:lnTo>
              </a:path>
              <a:path w="190500" h="187283" fill="none" extrusionOk="0">
                <a:moveTo>
                  <a:pt x="50766" y="36345"/>
                </a:moveTo>
                <a:cubicBezTo>
                  <a:pt x="50766" y="36345"/>
                  <a:pt x="30767" y="8141"/>
                  <a:pt x="23075" y="14872"/>
                </a:cubicBezTo>
                <a:cubicBezTo>
                  <a:pt x="14614" y="22281"/>
                  <a:pt x="26665" y="59420"/>
                  <a:pt x="26665" y="59420"/>
                </a:cubicBezTo>
                <a:cubicBezTo>
                  <a:pt x="26665" y="59420"/>
                  <a:pt x="30831" y="47087"/>
                  <a:pt x="35408" y="42498"/>
                </a:cubicBezTo>
                <a:cubicBezTo>
                  <a:pt x="40895" y="37011"/>
                  <a:pt x="50766" y="36345"/>
                  <a:pt x="50766" y="36345"/>
                </a:cubicBezTo>
                <a:close/>
              </a:path>
              <a:path w="190500" h="187283" fill="none" extrusionOk="0">
                <a:moveTo>
                  <a:pt x="95237" y="126646"/>
                </a:moveTo>
                <a:lnTo>
                  <a:pt x="95237" y="126633"/>
                </a:lnTo>
                <a:lnTo>
                  <a:pt x="114262" y="105776"/>
                </a:lnTo>
                <a:lnTo>
                  <a:pt x="95237" y="105776"/>
                </a:lnTo>
              </a:path>
              <a:path w="190500" h="187283" fill="none" extrusionOk="0">
                <a:moveTo>
                  <a:pt x="120928" y="132377"/>
                </a:moveTo>
                <a:cubicBezTo>
                  <a:pt x="120928" y="132377"/>
                  <a:pt x="145952" y="116403"/>
                  <a:pt x="171527" y="125518"/>
                </a:cubicBezTo>
                <a:cubicBezTo>
                  <a:pt x="177950" y="127800"/>
                  <a:pt x="184398" y="131672"/>
                  <a:pt x="190500" y="137774"/>
                </a:cubicBezTo>
              </a:path>
              <a:path w="190500" h="187283" fill="none" extrusionOk="0">
                <a:moveTo>
                  <a:pt x="120928" y="132377"/>
                </a:moveTo>
                <a:cubicBezTo>
                  <a:pt x="120928" y="132377"/>
                  <a:pt x="140221" y="130928"/>
                  <a:pt x="162245" y="140581"/>
                </a:cubicBezTo>
                <a:cubicBezTo>
                  <a:pt x="171591" y="144683"/>
                  <a:pt x="181424" y="150773"/>
                  <a:pt x="190487" y="159836"/>
                </a:cubicBezTo>
              </a:path>
              <a:path w="190500" h="187283" fill="none" extrusionOk="0">
                <a:moveTo>
                  <a:pt x="120928" y="132377"/>
                </a:moveTo>
                <a:cubicBezTo>
                  <a:pt x="120928" y="132377"/>
                  <a:pt x="133914" y="140504"/>
                  <a:pt x="150733" y="153196"/>
                </a:cubicBezTo>
                <a:cubicBezTo>
                  <a:pt x="163130" y="162554"/>
                  <a:pt x="177591" y="174387"/>
                  <a:pt x="190500" y="187283"/>
                </a:cubicBezTo>
              </a:path>
              <a:path w="190500" h="187283" fill="none" extrusionOk="0">
                <a:moveTo>
                  <a:pt x="111762" y="163439"/>
                </a:moveTo>
                <a:cubicBezTo>
                  <a:pt x="121197" y="163413"/>
                  <a:pt x="125248" y="158349"/>
                  <a:pt x="126991" y="153901"/>
                </a:cubicBezTo>
              </a:path>
              <a:path w="190500" h="187283" fill="none" extrusionOk="0">
                <a:moveTo>
                  <a:pt x="111839" y="163439"/>
                </a:moveTo>
                <a:lnTo>
                  <a:pt x="111698" y="163439"/>
                </a:lnTo>
              </a:path>
              <a:path w="190500" h="187283" fill="none" extrusionOk="0">
                <a:moveTo>
                  <a:pt x="95237" y="147299"/>
                </a:moveTo>
                <a:cubicBezTo>
                  <a:pt x="95237" y="147299"/>
                  <a:pt x="95237" y="147452"/>
                  <a:pt x="95250" y="147735"/>
                </a:cubicBezTo>
                <a:cubicBezTo>
                  <a:pt x="95353" y="150311"/>
                  <a:pt x="96596" y="163400"/>
                  <a:pt x="111775" y="163439"/>
                </a:cubicBezTo>
              </a:path>
              <a:path w="190500" h="187283" fill="none" extrusionOk="0">
                <a:moveTo>
                  <a:pt x="124889" y="81701"/>
                </a:moveTo>
                <a:cubicBezTo>
                  <a:pt x="124889" y="84700"/>
                  <a:pt x="127325" y="87149"/>
                  <a:pt x="130337" y="87149"/>
                </a:cubicBezTo>
                <a:cubicBezTo>
                  <a:pt x="133337" y="87149"/>
                  <a:pt x="135773" y="84713"/>
                  <a:pt x="135773" y="81701"/>
                </a:cubicBezTo>
                <a:cubicBezTo>
                  <a:pt x="135773" y="78701"/>
                  <a:pt x="133337" y="76252"/>
                  <a:pt x="130337" y="76252"/>
                </a:cubicBezTo>
                <a:cubicBezTo>
                  <a:pt x="127325" y="76265"/>
                  <a:pt x="124889" y="78701"/>
                  <a:pt x="124889" y="81701"/>
                </a:cubicBezTo>
                <a:close/>
              </a:path>
              <a:path w="190500" h="187283" fill="none" extrusionOk="0">
                <a:moveTo>
                  <a:pt x="148875" y="71611"/>
                </a:moveTo>
                <a:cubicBezTo>
                  <a:pt x="148875" y="71611"/>
                  <a:pt x="127594" y="53908"/>
                  <a:pt x="107736" y="73752"/>
                </a:cubicBezTo>
              </a:path>
              <a:path w="190500" h="187283" fill="none" extrusionOk="0">
                <a:moveTo>
                  <a:pt x="95237" y="16295"/>
                </a:moveTo>
                <a:cubicBezTo>
                  <a:pt x="120941" y="17346"/>
                  <a:pt x="130337" y="29614"/>
                  <a:pt x="130337" y="29614"/>
                </a:cubicBezTo>
                <a:cubicBezTo>
                  <a:pt x="130337" y="29614"/>
                  <a:pt x="162220" y="-7960"/>
                  <a:pt x="173796" y="1539"/>
                </a:cubicBezTo>
                <a:cubicBezTo>
                  <a:pt x="192641" y="16987"/>
                  <a:pt x="170001" y="62304"/>
                  <a:pt x="175539" y="76791"/>
                </a:cubicBezTo>
                <a:cubicBezTo>
                  <a:pt x="181475" y="92302"/>
                  <a:pt x="179193" y="109724"/>
                  <a:pt x="171540" y="125518"/>
                </a:cubicBezTo>
                <a:cubicBezTo>
                  <a:pt x="169001" y="130761"/>
                  <a:pt x="165873" y="135812"/>
                  <a:pt x="162271" y="140568"/>
                </a:cubicBezTo>
                <a:cubicBezTo>
                  <a:pt x="158835" y="145081"/>
                  <a:pt x="154977" y="149324"/>
                  <a:pt x="150759" y="153196"/>
                </a:cubicBezTo>
                <a:cubicBezTo>
                  <a:pt x="144913" y="158541"/>
                  <a:pt x="138388" y="163157"/>
                  <a:pt x="131440" y="166733"/>
                </a:cubicBezTo>
                <a:cubicBezTo>
                  <a:pt x="131260" y="166823"/>
                  <a:pt x="131081" y="166913"/>
                  <a:pt x="130914" y="167002"/>
                </a:cubicBezTo>
              </a:path>
              <a:path w="190500" h="187283" fill="none" extrusionOk="0">
                <a:moveTo>
                  <a:pt x="130876" y="167015"/>
                </a:moveTo>
                <a:cubicBezTo>
                  <a:pt x="130876" y="167015"/>
                  <a:pt x="115877" y="176771"/>
                  <a:pt x="95250" y="176771"/>
                </a:cubicBezTo>
                <a:lnTo>
                  <a:pt x="95237" y="176771"/>
                </a:lnTo>
              </a:path>
              <a:path w="190500" h="187283" fill="none" extrusionOk="0">
                <a:moveTo>
                  <a:pt x="95237" y="147299"/>
                </a:moveTo>
                <a:lnTo>
                  <a:pt x="95237" y="126646"/>
                </a:lnTo>
              </a:path>
              <a:path w="190500" h="187283" fill="none" extrusionOk="0">
                <a:moveTo>
                  <a:pt x="139721" y="36345"/>
                </a:moveTo>
                <a:cubicBezTo>
                  <a:pt x="139721" y="36345"/>
                  <a:pt x="159720" y="8141"/>
                  <a:pt x="167412" y="14872"/>
                </a:cubicBezTo>
                <a:cubicBezTo>
                  <a:pt x="175873" y="22281"/>
                  <a:pt x="163822" y="59420"/>
                  <a:pt x="163822" y="59420"/>
                </a:cubicBezTo>
                <a:cubicBezTo>
                  <a:pt x="163822" y="59420"/>
                  <a:pt x="159656" y="47087"/>
                  <a:pt x="155079" y="42498"/>
                </a:cubicBezTo>
                <a:cubicBezTo>
                  <a:pt x="149580" y="37011"/>
                  <a:pt x="139721" y="36345"/>
                  <a:pt x="139721" y="36345"/>
                </a:cubicBezTo>
                <a:close/>
              </a:path>
            </a:pathLst>
          </a:custGeom>
          <a:solidFill>
            <a:schemeClr val="accent3"/>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70"/>
          <p:cNvSpPr/>
          <p:nvPr/>
        </p:nvSpPr>
        <p:spPr>
          <a:xfrm>
            <a:off x="7605808" y="2261809"/>
            <a:ext cx="836295" cy="717854"/>
          </a:xfrm>
          <a:custGeom>
            <a:avLst/>
            <a:gdLst/>
            <a:ahLst/>
            <a:cxnLst/>
            <a:rect l="l" t="t" r="r" b="b"/>
            <a:pathLst>
              <a:path w="190500" h="177467" extrusionOk="0">
                <a:moveTo>
                  <a:pt x="53103" y="144244"/>
                </a:moveTo>
                <a:cubicBezTo>
                  <a:pt x="53711" y="151025"/>
                  <a:pt x="54203" y="156578"/>
                  <a:pt x="54371" y="158364"/>
                </a:cubicBezTo>
                <a:lnTo>
                  <a:pt x="40834" y="158364"/>
                </a:lnTo>
                <a:cubicBezTo>
                  <a:pt x="40834" y="158364"/>
                  <a:pt x="42930" y="144826"/>
                  <a:pt x="53103" y="144244"/>
                </a:cubicBezTo>
                <a:close/>
                <a:moveTo>
                  <a:pt x="31903" y="12606"/>
                </a:moveTo>
                <a:cubicBezTo>
                  <a:pt x="34815" y="6200"/>
                  <a:pt x="31903" y="3029"/>
                  <a:pt x="31903" y="3029"/>
                </a:cubicBezTo>
                <a:cubicBezTo>
                  <a:pt x="30273" y="3029"/>
                  <a:pt x="28707" y="3339"/>
                  <a:pt x="27244" y="3870"/>
                </a:cubicBezTo>
                <a:cubicBezTo>
                  <a:pt x="21420" y="6005"/>
                  <a:pt x="15790" y="8918"/>
                  <a:pt x="15208" y="12412"/>
                </a:cubicBezTo>
                <a:cubicBezTo>
                  <a:pt x="14625" y="15906"/>
                  <a:pt x="12684" y="20372"/>
                  <a:pt x="7054" y="20177"/>
                </a:cubicBezTo>
                <a:cubicBezTo>
                  <a:pt x="1424" y="19983"/>
                  <a:pt x="-854" y="28059"/>
                  <a:pt x="285" y="31981"/>
                </a:cubicBezTo>
                <a:cubicBezTo>
                  <a:pt x="1424" y="35903"/>
                  <a:pt x="8995" y="48133"/>
                  <a:pt x="17537" y="41921"/>
                </a:cubicBezTo>
                <a:cubicBezTo>
                  <a:pt x="26079" y="35708"/>
                  <a:pt x="31127" y="31049"/>
                  <a:pt x="34815" y="40756"/>
                </a:cubicBezTo>
                <a:cubicBezTo>
                  <a:pt x="38504" y="50463"/>
                  <a:pt x="38698" y="68479"/>
                  <a:pt x="37922" y="81305"/>
                </a:cubicBezTo>
                <a:cubicBezTo>
                  <a:pt x="37145" y="94131"/>
                  <a:pt x="48987" y="103061"/>
                  <a:pt x="49764" y="109079"/>
                </a:cubicBezTo>
                <a:cubicBezTo>
                  <a:pt x="50243" y="112794"/>
                  <a:pt x="51899" y="130900"/>
                  <a:pt x="53103" y="144244"/>
                </a:cubicBezTo>
                <a:cubicBezTo>
                  <a:pt x="53711" y="151025"/>
                  <a:pt x="54203" y="156578"/>
                  <a:pt x="54371" y="158364"/>
                </a:cubicBezTo>
                <a:cubicBezTo>
                  <a:pt x="54410" y="158752"/>
                  <a:pt x="54423" y="158972"/>
                  <a:pt x="54423" y="158972"/>
                </a:cubicBezTo>
                <a:lnTo>
                  <a:pt x="46658" y="168485"/>
                </a:lnTo>
                <a:cubicBezTo>
                  <a:pt x="46658" y="168485"/>
                  <a:pt x="38892" y="167799"/>
                  <a:pt x="38892" y="177467"/>
                </a:cubicBezTo>
                <a:lnTo>
                  <a:pt x="53453" y="177467"/>
                </a:lnTo>
                <a:lnTo>
                  <a:pt x="67236" y="159555"/>
                </a:lnTo>
                <a:lnTo>
                  <a:pt x="67236" y="108885"/>
                </a:lnTo>
                <a:cubicBezTo>
                  <a:pt x="67236" y="108885"/>
                  <a:pt x="94027" y="112573"/>
                  <a:pt x="100822" y="104226"/>
                </a:cubicBezTo>
                <a:cubicBezTo>
                  <a:pt x="107617" y="95878"/>
                  <a:pt x="122565" y="87336"/>
                  <a:pt x="132078" y="96266"/>
                </a:cubicBezTo>
                <a:cubicBezTo>
                  <a:pt x="140387" y="104057"/>
                  <a:pt x="145434" y="120002"/>
                  <a:pt x="158092" y="127664"/>
                </a:cubicBezTo>
                <a:lnTo>
                  <a:pt x="158105" y="127664"/>
                </a:lnTo>
                <a:cubicBezTo>
                  <a:pt x="159943" y="128777"/>
                  <a:pt x="161936" y="129709"/>
                  <a:pt x="164110" y="130421"/>
                </a:cubicBezTo>
                <a:cubicBezTo>
                  <a:pt x="181389" y="136051"/>
                  <a:pt x="181000" y="157212"/>
                  <a:pt x="181000" y="157212"/>
                </a:cubicBezTo>
                <a:cubicBezTo>
                  <a:pt x="181000" y="157212"/>
                  <a:pt x="175901" y="157419"/>
                  <a:pt x="173131" y="161095"/>
                </a:cubicBezTo>
                <a:cubicBezTo>
                  <a:pt x="172096" y="162467"/>
                  <a:pt x="171384" y="164317"/>
                  <a:pt x="171384" y="166815"/>
                </a:cubicBezTo>
                <a:lnTo>
                  <a:pt x="185258" y="166815"/>
                </a:lnTo>
                <a:lnTo>
                  <a:pt x="190500" y="159153"/>
                </a:lnTo>
                <a:lnTo>
                  <a:pt x="189529" y="130227"/>
                </a:lnTo>
                <a:cubicBezTo>
                  <a:pt x="189529" y="130227"/>
                  <a:pt x="166815" y="126927"/>
                  <a:pt x="165068" y="93535"/>
                </a:cubicBezTo>
                <a:cubicBezTo>
                  <a:pt x="163321" y="60144"/>
                  <a:pt x="145654" y="60920"/>
                  <a:pt x="145654" y="60920"/>
                </a:cubicBezTo>
                <a:cubicBezTo>
                  <a:pt x="138860" y="58396"/>
                  <a:pt x="107215" y="60920"/>
                  <a:pt x="92655" y="54902"/>
                </a:cubicBezTo>
                <a:cubicBezTo>
                  <a:pt x="78095" y="48884"/>
                  <a:pt x="54799" y="21899"/>
                  <a:pt x="47616" y="12580"/>
                </a:cubicBezTo>
                <a:cubicBezTo>
                  <a:pt x="47098" y="11907"/>
                  <a:pt x="46567" y="11273"/>
                  <a:pt x="46049" y="10678"/>
                </a:cubicBezTo>
                <a:cubicBezTo>
                  <a:pt x="46490" y="14535"/>
                  <a:pt x="37960" y="27865"/>
                  <a:pt x="33185" y="23840"/>
                </a:cubicBezTo>
                <a:cubicBezTo>
                  <a:pt x="33198" y="23866"/>
                  <a:pt x="28991" y="19013"/>
                  <a:pt x="31903" y="12606"/>
                </a:cubicBezTo>
                <a:close/>
                <a:moveTo>
                  <a:pt x="158092" y="127677"/>
                </a:moveTo>
                <a:cubicBezTo>
                  <a:pt x="158364" y="127897"/>
                  <a:pt x="167579" y="135495"/>
                  <a:pt x="166039" y="150042"/>
                </a:cubicBezTo>
                <a:cubicBezTo>
                  <a:pt x="166039" y="150042"/>
                  <a:pt x="156526" y="151789"/>
                  <a:pt x="156526" y="161108"/>
                </a:cubicBezTo>
                <a:lnTo>
                  <a:pt x="173118" y="161108"/>
                </a:lnTo>
                <a:cubicBezTo>
                  <a:pt x="175888" y="157432"/>
                  <a:pt x="180987" y="157225"/>
                  <a:pt x="180987" y="157225"/>
                </a:cubicBezTo>
                <a:cubicBezTo>
                  <a:pt x="180987" y="157225"/>
                  <a:pt x="181376" y="136064"/>
                  <a:pt x="164097" y="130434"/>
                </a:cubicBezTo>
                <a:cubicBezTo>
                  <a:pt x="161923" y="129722"/>
                  <a:pt x="159930" y="128790"/>
                  <a:pt x="158092" y="127677"/>
                </a:cubicBezTo>
                <a:close/>
                <a:moveTo>
                  <a:pt x="31903" y="3016"/>
                </a:moveTo>
                <a:cubicBezTo>
                  <a:pt x="31903" y="3016"/>
                  <a:pt x="34815" y="6187"/>
                  <a:pt x="31903" y="12593"/>
                </a:cubicBezTo>
                <a:cubicBezTo>
                  <a:pt x="28991" y="19000"/>
                  <a:pt x="33198" y="23853"/>
                  <a:pt x="33198" y="23853"/>
                </a:cubicBezTo>
                <a:cubicBezTo>
                  <a:pt x="37973" y="27865"/>
                  <a:pt x="46502" y="14547"/>
                  <a:pt x="46062" y="10691"/>
                </a:cubicBezTo>
                <a:cubicBezTo>
                  <a:pt x="44005" y="-7468"/>
                  <a:pt x="31903" y="3016"/>
                  <a:pt x="31903" y="3016"/>
                </a:cubicBezTo>
                <a:close/>
              </a:path>
              <a:path w="190500" h="177467" fill="none" extrusionOk="0">
                <a:moveTo>
                  <a:pt x="158092" y="52197"/>
                </a:moveTo>
                <a:lnTo>
                  <a:pt x="151323" y="62435"/>
                </a:lnTo>
              </a:path>
              <a:path w="190500" h="177467" fill="none" extrusionOk="0">
                <a:moveTo>
                  <a:pt x="158092" y="127677"/>
                </a:moveTo>
                <a:cubicBezTo>
                  <a:pt x="158364" y="127897"/>
                  <a:pt x="167579" y="135495"/>
                  <a:pt x="166039" y="150042"/>
                </a:cubicBezTo>
                <a:cubicBezTo>
                  <a:pt x="166039" y="150042"/>
                  <a:pt x="156526" y="151789"/>
                  <a:pt x="156526" y="161108"/>
                </a:cubicBezTo>
                <a:lnTo>
                  <a:pt x="173118" y="161108"/>
                </a:lnTo>
              </a:path>
              <a:path w="190500" h="177467" fill="none" extrusionOk="0">
                <a:moveTo>
                  <a:pt x="31903" y="3016"/>
                </a:moveTo>
                <a:cubicBezTo>
                  <a:pt x="30273" y="3016"/>
                  <a:pt x="28707" y="3326"/>
                  <a:pt x="27244" y="3857"/>
                </a:cubicBezTo>
                <a:cubicBezTo>
                  <a:pt x="21420" y="5993"/>
                  <a:pt x="15790" y="8905"/>
                  <a:pt x="15208" y="12399"/>
                </a:cubicBezTo>
                <a:cubicBezTo>
                  <a:pt x="14625" y="15894"/>
                  <a:pt x="12684" y="20359"/>
                  <a:pt x="7054" y="20165"/>
                </a:cubicBezTo>
                <a:cubicBezTo>
                  <a:pt x="1424" y="19970"/>
                  <a:pt x="-854" y="28046"/>
                  <a:pt x="285" y="31968"/>
                </a:cubicBezTo>
                <a:cubicBezTo>
                  <a:pt x="1424" y="35890"/>
                  <a:pt x="8995" y="48120"/>
                  <a:pt x="17537" y="41908"/>
                </a:cubicBezTo>
                <a:cubicBezTo>
                  <a:pt x="26079" y="35695"/>
                  <a:pt x="31127" y="31036"/>
                  <a:pt x="34815" y="40743"/>
                </a:cubicBezTo>
                <a:cubicBezTo>
                  <a:pt x="38504" y="50450"/>
                  <a:pt x="38698" y="68466"/>
                  <a:pt x="37922" y="81292"/>
                </a:cubicBezTo>
                <a:cubicBezTo>
                  <a:pt x="37145" y="94118"/>
                  <a:pt x="48987" y="103048"/>
                  <a:pt x="49764" y="109066"/>
                </a:cubicBezTo>
                <a:cubicBezTo>
                  <a:pt x="50243" y="112781"/>
                  <a:pt x="51899" y="130887"/>
                  <a:pt x="53103" y="144231"/>
                </a:cubicBezTo>
                <a:cubicBezTo>
                  <a:pt x="53711" y="151013"/>
                  <a:pt x="54203" y="156565"/>
                  <a:pt x="54371" y="158351"/>
                </a:cubicBezTo>
                <a:cubicBezTo>
                  <a:pt x="54410" y="158739"/>
                  <a:pt x="54423" y="158959"/>
                  <a:pt x="54423" y="158959"/>
                </a:cubicBezTo>
                <a:lnTo>
                  <a:pt x="46658" y="168472"/>
                </a:lnTo>
                <a:cubicBezTo>
                  <a:pt x="46658" y="168472"/>
                  <a:pt x="38892" y="167786"/>
                  <a:pt x="38892" y="177454"/>
                </a:cubicBezTo>
                <a:lnTo>
                  <a:pt x="53453" y="177454"/>
                </a:lnTo>
                <a:lnTo>
                  <a:pt x="67236" y="159542"/>
                </a:lnTo>
                <a:lnTo>
                  <a:pt x="67236" y="108872"/>
                </a:lnTo>
                <a:cubicBezTo>
                  <a:pt x="67236" y="108872"/>
                  <a:pt x="94027" y="112561"/>
                  <a:pt x="100822" y="104213"/>
                </a:cubicBezTo>
                <a:cubicBezTo>
                  <a:pt x="107617" y="95865"/>
                  <a:pt x="122565" y="87323"/>
                  <a:pt x="132078" y="96253"/>
                </a:cubicBezTo>
                <a:cubicBezTo>
                  <a:pt x="140387" y="104044"/>
                  <a:pt x="145434" y="119990"/>
                  <a:pt x="158092" y="127651"/>
                </a:cubicBezTo>
                <a:lnTo>
                  <a:pt x="158105" y="127651"/>
                </a:lnTo>
                <a:cubicBezTo>
                  <a:pt x="159943" y="128764"/>
                  <a:pt x="161936" y="129696"/>
                  <a:pt x="164110" y="130408"/>
                </a:cubicBezTo>
                <a:cubicBezTo>
                  <a:pt x="181389" y="136038"/>
                  <a:pt x="181000" y="157199"/>
                  <a:pt x="181000" y="157199"/>
                </a:cubicBezTo>
                <a:cubicBezTo>
                  <a:pt x="181000" y="157199"/>
                  <a:pt x="175901" y="157406"/>
                  <a:pt x="173131" y="161082"/>
                </a:cubicBezTo>
                <a:cubicBezTo>
                  <a:pt x="172096" y="162454"/>
                  <a:pt x="171384" y="164304"/>
                  <a:pt x="171384" y="166802"/>
                </a:cubicBezTo>
                <a:lnTo>
                  <a:pt x="185258" y="166802"/>
                </a:lnTo>
                <a:lnTo>
                  <a:pt x="190500" y="159140"/>
                </a:lnTo>
                <a:lnTo>
                  <a:pt x="189529" y="130214"/>
                </a:lnTo>
                <a:cubicBezTo>
                  <a:pt x="189529" y="130214"/>
                  <a:pt x="166815" y="126914"/>
                  <a:pt x="165068" y="93522"/>
                </a:cubicBezTo>
                <a:cubicBezTo>
                  <a:pt x="163321" y="60131"/>
                  <a:pt x="145654" y="60907"/>
                  <a:pt x="145654" y="60907"/>
                </a:cubicBezTo>
                <a:cubicBezTo>
                  <a:pt x="138860" y="58384"/>
                  <a:pt x="107215" y="60907"/>
                  <a:pt x="92655" y="54889"/>
                </a:cubicBezTo>
                <a:cubicBezTo>
                  <a:pt x="78095" y="48871"/>
                  <a:pt x="54799" y="21886"/>
                  <a:pt x="47616" y="12567"/>
                </a:cubicBezTo>
                <a:cubicBezTo>
                  <a:pt x="47098" y="11894"/>
                  <a:pt x="46567" y="11260"/>
                  <a:pt x="46049" y="10665"/>
                </a:cubicBezTo>
              </a:path>
              <a:path w="190500" h="177467" fill="none" extrusionOk="0">
                <a:moveTo>
                  <a:pt x="46062" y="10691"/>
                </a:moveTo>
                <a:cubicBezTo>
                  <a:pt x="44005" y="-7481"/>
                  <a:pt x="31903" y="3016"/>
                  <a:pt x="31903" y="3016"/>
                </a:cubicBezTo>
                <a:cubicBezTo>
                  <a:pt x="31903" y="3016"/>
                  <a:pt x="34815" y="6187"/>
                  <a:pt x="31903" y="12593"/>
                </a:cubicBezTo>
                <a:cubicBezTo>
                  <a:pt x="28991" y="19000"/>
                  <a:pt x="33198" y="23853"/>
                  <a:pt x="33198" y="23853"/>
                </a:cubicBezTo>
                <a:cubicBezTo>
                  <a:pt x="37973" y="27878"/>
                  <a:pt x="46502" y="14547"/>
                  <a:pt x="46062" y="10691"/>
                </a:cubicBezTo>
                <a:close/>
              </a:path>
              <a:path w="190500" h="177467" fill="none" extrusionOk="0">
                <a:moveTo>
                  <a:pt x="54423" y="158364"/>
                </a:moveTo>
                <a:lnTo>
                  <a:pt x="40834" y="158364"/>
                </a:lnTo>
                <a:cubicBezTo>
                  <a:pt x="40834" y="158364"/>
                  <a:pt x="42917" y="144826"/>
                  <a:pt x="53103" y="144244"/>
                </a:cubicBezTo>
              </a:path>
            </a:pathLst>
          </a:custGeom>
          <a:solidFill>
            <a:schemeClr val="accent1"/>
          </a:solid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70"/>
          <p:cNvSpPr/>
          <p:nvPr/>
        </p:nvSpPr>
        <p:spPr>
          <a:xfrm>
            <a:off x="7746325" y="3407200"/>
            <a:ext cx="8364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3"/>
                </a:solidFill>
                <a:latin typeface="Google Sans"/>
                <a:ea typeface="Google Sans"/>
                <a:cs typeface="Google Sans"/>
                <a:sym typeface="Google Sans"/>
              </a:rPr>
              <a:t>CAT</a:t>
            </a:r>
            <a:endParaRPr sz="2000" b="1">
              <a:solidFill>
                <a:schemeClr val="accent3"/>
              </a:solidFill>
              <a:latin typeface="Google Sans"/>
              <a:ea typeface="Google Sans"/>
              <a:cs typeface="Google Sans"/>
              <a:sym typeface="Google Sans"/>
            </a:endParaRPr>
          </a:p>
        </p:txBody>
      </p:sp>
      <p:sp>
        <p:nvSpPr>
          <p:cNvPr id="485" name="Google Shape;485;p70"/>
          <p:cNvSpPr/>
          <p:nvPr/>
        </p:nvSpPr>
        <p:spPr>
          <a:xfrm>
            <a:off x="6656133" y="2373600"/>
            <a:ext cx="8364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Google Sans"/>
                <a:ea typeface="Google Sans"/>
                <a:cs typeface="Google Sans"/>
                <a:sym typeface="Google Sans"/>
              </a:rPr>
              <a:t>DOG</a:t>
            </a:r>
            <a:endParaRPr sz="2000" b="1">
              <a:solidFill>
                <a:schemeClr val="accent1"/>
              </a:solidFill>
              <a:latin typeface="Google Sans"/>
              <a:ea typeface="Google Sans"/>
              <a:cs typeface="Google Sans"/>
              <a:sym typeface="Google Sans"/>
            </a:endParaRPr>
          </a:p>
        </p:txBody>
      </p:sp>
      <p:sp>
        <p:nvSpPr>
          <p:cNvPr id="486" name="Google Shape;486;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92" name="Google Shape;492;p71"/>
          <p:cNvSpPr txBox="1">
            <a:spLocks noGrp="1"/>
          </p:cNvSpPr>
          <p:nvPr>
            <p:ph type="title"/>
          </p:nvPr>
        </p:nvSpPr>
        <p:spPr>
          <a:xfrm>
            <a:off x="962188" y="2048788"/>
            <a:ext cx="78771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Embedded ML? (TinyML)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2"/>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Embedded ML (</a:t>
            </a:r>
            <a:r>
              <a:rPr lang="en" b="1">
                <a:solidFill>
                  <a:srgbClr val="0F2193"/>
                </a:solidFill>
              </a:rPr>
              <a:t>TinyML</a:t>
            </a:r>
            <a:r>
              <a:rPr lang="en"/>
              <a:t>)?</a:t>
            </a:r>
            <a:endParaRPr/>
          </a:p>
        </p:txBody>
      </p:sp>
      <p:sp>
        <p:nvSpPr>
          <p:cNvPr id="498" name="Google Shape;498;p72"/>
          <p:cNvSpPr txBox="1"/>
          <p:nvPr/>
        </p:nvSpPr>
        <p:spPr>
          <a:xfrm>
            <a:off x="785625" y="1456600"/>
            <a:ext cx="10458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F2193"/>
                </a:solidFill>
                <a:latin typeface="Google Sans"/>
                <a:ea typeface="Google Sans"/>
                <a:cs typeface="Google Sans"/>
                <a:sym typeface="Google Sans"/>
              </a:rPr>
              <a:t>TinyML</a:t>
            </a:r>
            <a:endParaRPr sz="1900" b="1">
              <a:solidFill>
                <a:srgbClr val="0F2193"/>
              </a:solidFill>
              <a:latin typeface="Google Sans"/>
              <a:ea typeface="Google Sans"/>
              <a:cs typeface="Google Sans"/>
              <a:sym typeface="Google Sans"/>
            </a:endParaRPr>
          </a:p>
        </p:txBody>
      </p:sp>
      <p:grpSp>
        <p:nvGrpSpPr>
          <p:cNvPr id="499" name="Google Shape;499;p72"/>
          <p:cNvGrpSpPr/>
          <p:nvPr/>
        </p:nvGrpSpPr>
        <p:grpSpPr>
          <a:xfrm>
            <a:off x="1874500" y="1652325"/>
            <a:ext cx="6830700" cy="866432"/>
            <a:chOff x="1874500" y="1652325"/>
            <a:chExt cx="6830700" cy="866432"/>
          </a:xfrm>
        </p:grpSpPr>
        <p:sp>
          <p:nvSpPr>
            <p:cNvPr id="500" name="Google Shape;500;p72"/>
            <p:cNvSpPr/>
            <p:nvPr/>
          </p:nvSpPr>
          <p:spPr>
            <a:xfrm>
              <a:off x="6298750" y="16523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01" name="Google Shape;501;p72"/>
            <p:cNvSpPr/>
            <p:nvPr/>
          </p:nvSpPr>
          <p:spPr>
            <a:xfrm>
              <a:off x="1874500" y="1685850"/>
              <a:ext cx="1396900" cy="164775"/>
            </a:xfrm>
            <a:custGeom>
              <a:avLst/>
              <a:gdLst/>
              <a:ahLst/>
              <a:cxnLst/>
              <a:rect l="l" t="t" r="r" b="b"/>
              <a:pathLst>
                <a:path w="55876" h="6591" extrusionOk="0">
                  <a:moveTo>
                    <a:pt x="0" y="0"/>
                  </a:moveTo>
                  <a:cubicBezTo>
                    <a:pt x="3009" y="143"/>
                    <a:pt x="12799" y="-95"/>
                    <a:pt x="18052" y="860"/>
                  </a:cubicBezTo>
                  <a:cubicBezTo>
                    <a:pt x="23305" y="1815"/>
                    <a:pt x="25216" y="4776"/>
                    <a:pt x="31520" y="5731"/>
                  </a:cubicBezTo>
                  <a:cubicBezTo>
                    <a:pt x="37824" y="6686"/>
                    <a:pt x="51817" y="6448"/>
                    <a:pt x="55876" y="6591"/>
                  </a:cubicBezTo>
                </a:path>
              </a:pathLst>
            </a:custGeom>
            <a:noFill/>
            <a:ln w="9525" cap="flat" cmpd="sng">
              <a:solidFill>
                <a:schemeClr val="dk2"/>
              </a:solidFill>
              <a:prstDash val="solid"/>
              <a:round/>
              <a:headEnd type="none" w="med" len="med"/>
              <a:tailEnd type="stealth" w="med" len="med"/>
            </a:ln>
          </p:spPr>
        </p:sp>
        <p:sp>
          <p:nvSpPr>
            <p:cNvPr id="502" name="Google Shape;502;p72"/>
            <p:cNvSpPr/>
            <p:nvPr/>
          </p:nvSpPr>
          <p:spPr>
            <a:xfrm>
              <a:off x="3425350" y="1652325"/>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Fastest-growing field of </a:t>
              </a:r>
              <a:r>
                <a:rPr lang="en" b="1">
                  <a:solidFill>
                    <a:srgbClr val="0F2193"/>
                  </a:solidFill>
                  <a:latin typeface="Google Sans"/>
                  <a:ea typeface="Google Sans"/>
                  <a:cs typeface="Google Sans"/>
                  <a:sym typeface="Google Sans"/>
                </a:rPr>
                <a:t>ML</a:t>
              </a:r>
              <a:endParaRPr b="1">
                <a:solidFill>
                  <a:srgbClr val="0F2193"/>
                </a:solidFill>
                <a:latin typeface="Google Sans"/>
                <a:ea typeface="Google Sans"/>
                <a:cs typeface="Google Sans"/>
                <a:sym typeface="Google Sans"/>
              </a:endParaRPr>
            </a:p>
          </p:txBody>
        </p:sp>
        <p:pic>
          <p:nvPicPr>
            <p:cNvPr id="503" name="Google Shape;503;p72"/>
            <p:cNvPicPr preferRelativeResize="0"/>
            <p:nvPr/>
          </p:nvPicPr>
          <p:blipFill rotWithShape="1">
            <a:blip r:embed="rId3">
              <a:alphaModFix/>
            </a:blip>
            <a:srcRect l="14863" t="11818" r="15024" b="25418"/>
            <a:stretch/>
          </p:blipFill>
          <p:spPr>
            <a:xfrm>
              <a:off x="6410238" y="1716702"/>
              <a:ext cx="303224" cy="271449"/>
            </a:xfrm>
            <a:prstGeom prst="rect">
              <a:avLst/>
            </a:prstGeom>
            <a:noFill/>
            <a:ln>
              <a:noFill/>
            </a:ln>
          </p:spPr>
        </p:pic>
        <p:sp>
          <p:nvSpPr>
            <p:cNvPr id="504" name="Google Shape;504;p72"/>
            <p:cNvSpPr/>
            <p:nvPr/>
          </p:nvSpPr>
          <p:spPr>
            <a:xfrm>
              <a:off x="7104750" y="1865457"/>
              <a:ext cx="1600450" cy="653300"/>
            </a:xfrm>
            <a:custGeom>
              <a:avLst/>
              <a:gdLst/>
              <a:ahLst/>
              <a:cxnLst/>
              <a:rect l="l" t="t" r="r" b="b"/>
              <a:pathLst>
                <a:path w="64018" h="26132" extrusionOk="0">
                  <a:moveTo>
                    <a:pt x="0" y="469"/>
                  </a:moveTo>
                  <a:cubicBezTo>
                    <a:pt x="8262" y="542"/>
                    <a:pt x="38970" y="-883"/>
                    <a:pt x="49571" y="908"/>
                  </a:cubicBezTo>
                  <a:cubicBezTo>
                    <a:pt x="60173" y="2699"/>
                    <a:pt x="62366" y="7342"/>
                    <a:pt x="63609" y="11217"/>
                  </a:cubicBezTo>
                  <a:cubicBezTo>
                    <a:pt x="64852" y="15092"/>
                    <a:pt x="63426" y="21672"/>
                    <a:pt x="57028" y="24158"/>
                  </a:cubicBezTo>
                  <a:cubicBezTo>
                    <a:pt x="50631" y="26644"/>
                    <a:pt x="30525" y="25803"/>
                    <a:pt x="25224" y="26132"/>
                  </a:cubicBezTo>
                </a:path>
              </a:pathLst>
            </a:custGeom>
            <a:noFill/>
            <a:ln w="9525" cap="flat" cmpd="sng">
              <a:solidFill>
                <a:schemeClr val="dk2"/>
              </a:solidFill>
              <a:prstDash val="solid"/>
              <a:round/>
              <a:headEnd type="none" w="med" len="med"/>
              <a:tailEnd type="stealth" w="med" len="med"/>
            </a:ln>
          </p:spPr>
        </p:sp>
      </p:grpSp>
      <p:sp>
        <p:nvSpPr>
          <p:cNvPr id="505" name="Google Shape;505;p72"/>
          <p:cNvSpPr/>
          <p:nvPr/>
        </p:nvSpPr>
        <p:spPr>
          <a:xfrm>
            <a:off x="4488025" y="2338750"/>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Algorithms, hardware, software</a:t>
            </a:r>
            <a:endParaRPr b="1">
              <a:solidFill>
                <a:srgbClr val="A51C30"/>
              </a:solidFill>
              <a:latin typeface="Google Sans"/>
              <a:ea typeface="Google Sans"/>
              <a:cs typeface="Google Sans"/>
              <a:sym typeface="Google Sans"/>
            </a:endParaRPr>
          </a:p>
        </p:txBody>
      </p:sp>
      <p:sp>
        <p:nvSpPr>
          <p:cNvPr id="506" name="Google Shape;506;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3"/>
          <p:cNvSpPr txBox="1">
            <a:spLocks noGrp="1"/>
          </p:cNvSpPr>
          <p:nvPr>
            <p:ph type="title"/>
          </p:nvPr>
        </p:nvSpPr>
        <p:spPr>
          <a:xfrm>
            <a:off x="344500" y="603900"/>
            <a:ext cx="7797000" cy="53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Embedded ML (</a:t>
            </a:r>
            <a:r>
              <a:rPr lang="en" b="1">
                <a:solidFill>
                  <a:srgbClr val="0F2193"/>
                </a:solidFill>
              </a:rPr>
              <a:t>TinyML</a:t>
            </a:r>
            <a:r>
              <a:rPr lang="en"/>
              <a:t>)?</a:t>
            </a:r>
            <a:endParaRPr/>
          </a:p>
        </p:txBody>
      </p:sp>
      <p:sp>
        <p:nvSpPr>
          <p:cNvPr id="512" name="Google Shape;512;p73"/>
          <p:cNvSpPr txBox="1"/>
          <p:nvPr/>
        </p:nvSpPr>
        <p:spPr>
          <a:xfrm>
            <a:off x="785625" y="1456600"/>
            <a:ext cx="10458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0F2193"/>
                </a:solidFill>
                <a:latin typeface="Google Sans"/>
                <a:ea typeface="Google Sans"/>
                <a:cs typeface="Google Sans"/>
                <a:sym typeface="Google Sans"/>
              </a:rPr>
              <a:t>TinyML</a:t>
            </a:r>
            <a:endParaRPr sz="1900" b="1">
              <a:solidFill>
                <a:srgbClr val="0F2193"/>
              </a:solidFill>
              <a:latin typeface="Google Sans"/>
              <a:ea typeface="Google Sans"/>
              <a:cs typeface="Google Sans"/>
              <a:sym typeface="Google Sans"/>
            </a:endParaRPr>
          </a:p>
        </p:txBody>
      </p:sp>
      <p:grpSp>
        <p:nvGrpSpPr>
          <p:cNvPr id="513" name="Google Shape;513;p73"/>
          <p:cNvGrpSpPr/>
          <p:nvPr/>
        </p:nvGrpSpPr>
        <p:grpSpPr>
          <a:xfrm>
            <a:off x="1874500" y="1652325"/>
            <a:ext cx="6830700" cy="866432"/>
            <a:chOff x="1874500" y="1652325"/>
            <a:chExt cx="6830700" cy="866432"/>
          </a:xfrm>
        </p:grpSpPr>
        <p:sp>
          <p:nvSpPr>
            <p:cNvPr id="514" name="Google Shape;514;p73"/>
            <p:cNvSpPr/>
            <p:nvPr/>
          </p:nvSpPr>
          <p:spPr>
            <a:xfrm>
              <a:off x="6298750" y="165232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15" name="Google Shape;515;p73"/>
            <p:cNvSpPr/>
            <p:nvPr/>
          </p:nvSpPr>
          <p:spPr>
            <a:xfrm>
              <a:off x="1874500" y="1685850"/>
              <a:ext cx="1396900" cy="164775"/>
            </a:xfrm>
            <a:custGeom>
              <a:avLst/>
              <a:gdLst/>
              <a:ahLst/>
              <a:cxnLst/>
              <a:rect l="l" t="t" r="r" b="b"/>
              <a:pathLst>
                <a:path w="55876" h="6591" extrusionOk="0">
                  <a:moveTo>
                    <a:pt x="0" y="0"/>
                  </a:moveTo>
                  <a:cubicBezTo>
                    <a:pt x="3009" y="143"/>
                    <a:pt x="12799" y="-95"/>
                    <a:pt x="18052" y="860"/>
                  </a:cubicBezTo>
                  <a:cubicBezTo>
                    <a:pt x="23305" y="1815"/>
                    <a:pt x="25216" y="4776"/>
                    <a:pt x="31520" y="5731"/>
                  </a:cubicBezTo>
                  <a:cubicBezTo>
                    <a:pt x="37824" y="6686"/>
                    <a:pt x="51817" y="6448"/>
                    <a:pt x="55876" y="6591"/>
                  </a:cubicBezTo>
                </a:path>
              </a:pathLst>
            </a:custGeom>
            <a:noFill/>
            <a:ln w="9525" cap="flat" cmpd="sng">
              <a:solidFill>
                <a:schemeClr val="dk2"/>
              </a:solidFill>
              <a:prstDash val="solid"/>
              <a:round/>
              <a:headEnd type="none" w="med" len="med"/>
              <a:tailEnd type="stealth" w="med" len="med"/>
            </a:ln>
          </p:spPr>
        </p:sp>
        <p:sp>
          <p:nvSpPr>
            <p:cNvPr id="516" name="Google Shape;516;p73"/>
            <p:cNvSpPr/>
            <p:nvPr/>
          </p:nvSpPr>
          <p:spPr>
            <a:xfrm>
              <a:off x="3425350" y="1652325"/>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Fastest-growing field of </a:t>
              </a:r>
              <a:r>
                <a:rPr lang="en" b="1">
                  <a:solidFill>
                    <a:srgbClr val="0F2193"/>
                  </a:solidFill>
                  <a:latin typeface="Google Sans"/>
                  <a:ea typeface="Google Sans"/>
                  <a:cs typeface="Google Sans"/>
                  <a:sym typeface="Google Sans"/>
                </a:rPr>
                <a:t>ML</a:t>
              </a:r>
              <a:endParaRPr b="1">
                <a:solidFill>
                  <a:srgbClr val="0F2193"/>
                </a:solidFill>
                <a:latin typeface="Google Sans"/>
                <a:ea typeface="Google Sans"/>
                <a:cs typeface="Google Sans"/>
                <a:sym typeface="Google Sans"/>
              </a:endParaRPr>
            </a:p>
          </p:txBody>
        </p:sp>
        <p:pic>
          <p:nvPicPr>
            <p:cNvPr id="517" name="Google Shape;517;p73"/>
            <p:cNvPicPr preferRelativeResize="0"/>
            <p:nvPr/>
          </p:nvPicPr>
          <p:blipFill rotWithShape="1">
            <a:blip r:embed="rId3">
              <a:alphaModFix/>
            </a:blip>
            <a:srcRect l="14863" t="11818" r="15024" b="25418"/>
            <a:stretch/>
          </p:blipFill>
          <p:spPr>
            <a:xfrm>
              <a:off x="6410238" y="1716702"/>
              <a:ext cx="303224" cy="271449"/>
            </a:xfrm>
            <a:prstGeom prst="rect">
              <a:avLst/>
            </a:prstGeom>
            <a:noFill/>
            <a:ln>
              <a:noFill/>
            </a:ln>
          </p:spPr>
        </p:pic>
        <p:sp>
          <p:nvSpPr>
            <p:cNvPr id="518" name="Google Shape;518;p73"/>
            <p:cNvSpPr/>
            <p:nvPr/>
          </p:nvSpPr>
          <p:spPr>
            <a:xfrm>
              <a:off x="7104750" y="1865457"/>
              <a:ext cx="1600450" cy="653300"/>
            </a:xfrm>
            <a:custGeom>
              <a:avLst/>
              <a:gdLst/>
              <a:ahLst/>
              <a:cxnLst/>
              <a:rect l="l" t="t" r="r" b="b"/>
              <a:pathLst>
                <a:path w="64018" h="26132" extrusionOk="0">
                  <a:moveTo>
                    <a:pt x="0" y="469"/>
                  </a:moveTo>
                  <a:cubicBezTo>
                    <a:pt x="8262" y="542"/>
                    <a:pt x="38970" y="-883"/>
                    <a:pt x="49571" y="908"/>
                  </a:cubicBezTo>
                  <a:cubicBezTo>
                    <a:pt x="60173" y="2699"/>
                    <a:pt x="62366" y="7342"/>
                    <a:pt x="63609" y="11217"/>
                  </a:cubicBezTo>
                  <a:cubicBezTo>
                    <a:pt x="64852" y="15092"/>
                    <a:pt x="63426" y="21672"/>
                    <a:pt x="57028" y="24158"/>
                  </a:cubicBezTo>
                  <a:cubicBezTo>
                    <a:pt x="50631" y="26644"/>
                    <a:pt x="30525" y="25803"/>
                    <a:pt x="25224" y="26132"/>
                  </a:cubicBezTo>
                </a:path>
              </a:pathLst>
            </a:custGeom>
            <a:noFill/>
            <a:ln w="9525" cap="flat" cmpd="sng">
              <a:solidFill>
                <a:schemeClr val="dk2"/>
              </a:solidFill>
              <a:prstDash val="solid"/>
              <a:round/>
              <a:headEnd type="none" w="med" len="med"/>
              <a:tailEnd type="stealth" w="med" len="med"/>
            </a:ln>
          </p:spPr>
        </p:sp>
      </p:grpSp>
      <p:grpSp>
        <p:nvGrpSpPr>
          <p:cNvPr id="519" name="Google Shape;519;p73"/>
          <p:cNvGrpSpPr/>
          <p:nvPr/>
        </p:nvGrpSpPr>
        <p:grpSpPr>
          <a:xfrm>
            <a:off x="3743400" y="2338750"/>
            <a:ext cx="3618025" cy="552850"/>
            <a:chOff x="3743400" y="2338750"/>
            <a:chExt cx="3618025" cy="552850"/>
          </a:xfrm>
        </p:grpSpPr>
        <p:sp>
          <p:nvSpPr>
            <p:cNvPr id="520" name="Google Shape;520;p73"/>
            <p:cNvSpPr/>
            <p:nvPr/>
          </p:nvSpPr>
          <p:spPr>
            <a:xfrm>
              <a:off x="4488025" y="2338750"/>
              <a:ext cx="28734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Algorithms, hardware, software</a:t>
              </a:r>
              <a:endParaRPr b="1">
                <a:solidFill>
                  <a:srgbClr val="A51C30"/>
                </a:solidFill>
                <a:latin typeface="Google Sans"/>
                <a:ea typeface="Google Sans"/>
                <a:cs typeface="Google Sans"/>
                <a:sym typeface="Google Sans"/>
              </a:endParaRPr>
            </a:p>
          </p:txBody>
        </p:sp>
        <p:sp>
          <p:nvSpPr>
            <p:cNvPr id="521" name="Google Shape;521;p73"/>
            <p:cNvSpPr/>
            <p:nvPr/>
          </p:nvSpPr>
          <p:spPr>
            <a:xfrm>
              <a:off x="3743400" y="2551650"/>
              <a:ext cx="597675" cy="339950"/>
            </a:xfrm>
            <a:custGeom>
              <a:avLst/>
              <a:gdLst/>
              <a:ahLst/>
              <a:cxnLst/>
              <a:rect l="l" t="t" r="r" b="b"/>
              <a:pathLst>
                <a:path w="23907" h="13598" extrusionOk="0">
                  <a:moveTo>
                    <a:pt x="23907" y="0"/>
                  </a:moveTo>
                  <a:cubicBezTo>
                    <a:pt x="22226" y="292"/>
                    <a:pt x="16084" y="-220"/>
                    <a:pt x="13818" y="1754"/>
                  </a:cubicBezTo>
                  <a:cubicBezTo>
                    <a:pt x="11552" y="3728"/>
                    <a:pt x="12612" y="9869"/>
                    <a:pt x="10309" y="11843"/>
                  </a:cubicBezTo>
                  <a:cubicBezTo>
                    <a:pt x="8006" y="13817"/>
                    <a:pt x="1718" y="13306"/>
                    <a:pt x="0" y="13598"/>
                  </a:cubicBezTo>
                </a:path>
              </a:pathLst>
            </a:custGeom>
            <a:noFill/>
            <a:ln w="9525" cap="flat" cmpd="sng">
              <a:solidFill>
                <a:schemeClr val="dk2"/>
              </a:solidFill>
              <a:prstDash val="solid"/>
              <a:round/>
              <a:headEnd type="none" w="med" len="med"/>
              <a:tailEnd type="stealth" w="med" len="med"/>
            </a:ln>
          </p:spPr>
        </p:sp>
      </p:grpSp>
      <p:sp>
        <p:nvSpPr>
          <p:cNvPr id="522" name="Google Shape;522;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523" name="Google Shape;523;p73"/>
          <p:cNvGrpSpPr/>
          <p:nvPr/>
        </p:nvGrpSpPr>
        <p:grpSpPr>
          <a:xfrm>
            <a:off x="475225" y="2657775"/>
            <a:ext cx="7956325" cy="1315916"/>
            <a:chOff x="475225" y="2657775"/>
            <a:chExt cx="7956325" cy="1315916"/>
          </a:xfrm>
        </p:grpSpPr>
        <p:sp>
          <p:nvSpPr>
            <p:cNvPr id="524" name="Google Shape;524;p73"/>
            <p:cNvSpPr/>
            <p:nvPr/>
          </p:nvSpPr>
          <p:spPr>
            <a:xfrm>
              <a:off x="1344563" y="3573491"/>
              <a:ext cx="2873400" cy="400200"/>
            </a:xfrm>
            <a:prstGeom prst="rect">
              <a:avLst/>
            </a:prstGeom>
            <a:solidFill>
              <a:schemeClr val="accent3"/>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Low power </a:t>
              </a:r>
              <a:r>
                <a:rPr lang="en">
                  <a:solidFill>
                    <a:srgbClr val="FFFFFF"/>
                  </a:solidFill>
                  <a:latin typeface="Google Sans"/>
                  <a:ea typeface="Google Sans"/>
                  <a:cs typeface="Google Sans"/>
                  <a:sym typeface="Google Sans"/>
                </a:rPr>
                <a:t>consumption</a:t>
              </a:r>
              <a:endParaRPr b="1">
                <a:solidFill>
                  <a:srgbClr val="FFFFFF"/>
                </a:solidFill>
                <a:latin typeface="Google Sans"/>
                <a:ea typeface="Google Sans"/>
                <a:cs typeface="Google Sans"/>
                <a:sym typeface="Google Sans"/>
              </a:endParaRPr>
            </a:p>
          </p:txBody>
        </p:sp>
        <p:sp>
          <p:nvSpPr>
            <p:cNvPr id="525" name="Google Shape;525;p73"/>
            <p:cNvSpPr/>
            <p:nvPr/>
          </p:nvSpPr>
          <p:spPr>
            <a:xfrm>
              <a:off x="3075450" y="2657775"/>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26" name="Google Shape;526;p73"/>
            <p:cNvSpPr/>
            <p:nvPr/>
          </p:nvSpPr>
          <p:spPr>
            <a:xfrm>
              <a:off x="475225" y="2657775"/>
              <a:ext cx="2600100" cy="400200"/>
            </a:xfrm>
            <a:prstGeom prst="rect">
              <a:avLst/>
            </a:prstGeom>
            <a:solidFill>
              <a:schemeClr val="accent1"/>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On-device</a:t>
              </a:r>
              <a:r>
                <a:rPr lang="en">
                  <a:solidFill>
                    <a:srgbClr val="FFFFFF"/>
                  </a:solidFill>
                  <a:latin typeface="Google Sans"/>
                  <a:ea typeface="Google Sans"/>
                  <a:cs typeface="Google Sans"/>
                  <a:sym typeface="Google Sans"/>
                </a:rPr>
                <a:t> sensor analytics</a:t>
              </a:r>
              <a:endParaRPr b="1">
                <a:solidFill>
                  <a:srgbClr val="FFFFFF"/>
                </a:solidFill>
                <a:latin typeface="Google Sans"/>
                <a:ea typeface="Google Sans"/>
                <a:cs typeface="Google Sans"/>
                <a:sym typeface="Google Sans"/>
              </a:endParaRPr>
            </a:p>
          </p:txBody>
        </p:sp>
        <p:sp>
          <p:nvSpPr>
            <p:cNvPr id="527" name="Google Shape;527;p73"/>
            <p:cNvSpPr/>
            <p:nvPr/>
          </p:nvSpPr>
          <p:spPr>
            <a:xfrm>
              <a:off x="823994" y="3208850"/>
              <a:ext cx="345125" cy="581250"/>
            </a:xfrm>
            <a:custGeom>
              <a:avLst/>
              <a:gdLst/>
              <a:ahLst/>
              <a:cxnLst/>
              <a:rect l="l" t="t" r="r" b="b"/>
              <a:pathLst>
                <a:path w="13805" h="23250" extrusionOk="0">
                  <a:moveTo>
                    <a:pt x="645" y="0"/>
                  </a:moveTo>
                  <a:cubicBezTo>
                    <a:pt x="718" y="3380"/>
                    <a:pt x="-1110" y="16406"/>
                    <a:pt x="1083" y="20281"/>
                  </a:cubicBezTo>
                  <a:cubicBezTo>
                    <a:pt x="3276" y="24156"/>
                    <a:pt x="11685" y="22755"/>
                    <a:pt x="13805" y="23250"/>
                  </a:cubicBezTo>
                </a:path>
              </a:pathLst>
            </a:custGeom>
            <a:noFill/>
            <a:ln w="9525" cap="flat" cmpd="sng">
              <a:solidFill>
                <a:schemeClr val="dk2"/>
              </a:solidFill>
              <a:prstDash val="solid"/>
              <a:round/>
              <a:headEnd type="none" w="med" len="med"/>
              <a:tailEnd type="stealth" w="med" len="med"/>
            </a:ln>
          </p:spPr>
        </p:sp>
        <p:cxnSp>
          <p:nvCxnSpPr>
            <p:cNvPr id="528" name="Google Shape;528;p73"/>
            <p:cNvCxnSpPr/>
            <p:nvPr/>
          </p:nvCxnSpPr>
          <p:spPr>
            <a:xfrm rot="10800000" flipH="1">
              <a:off x="4428258" y="3604367"/>
              <a:ext cx="652500" cy="230400"/>
            </a:xfrm>
            <a:prstGeom prst="curvedConnector3">
              <a:avLst>
                <a:gd name="adj1" fmla="val 50000"/>
              </a:avLst>
            </a:prstGeom>
            <a:noFill/>
            <a:ln w="9525" cap="flat" cmpd="sng">
              <a:solidFill>
                <a:schemeClr val="dk2"/>
              </a:solidFill>
              <a:prstDash val="solid"/>
              <a:round/>
              <a:headEnd type="none" w="med" len="med"/>
              <a:tailEnd type="stealth" w="med" len="med"/>
            </a:ln>
          </p:spPr>
        </p:cxnSp>
        <p:pic>
          <p:nvPicPr>
            <p:cNvPr id="529" name="Google Shape;529;p73"/>
            <p:cNvPicPr preferRelativeResize="0"/>
            <p:nvPr/>
          </p:nvPicPr>
          <p:blipFill rotWithShape="1">
            <a:blip r:embed="rId4">
              <a:alphaModFix/>
            </a:blip>
            <a:srcRect l="5693" t="1863" r="4924" b="14194"/>
            <a:stretch/>
          </p:blipFill>
          <p:spPr>
            <a:xfrm>
              <a:off x="3194025" y="2722150"/>
              <a:ext cx="289044" cy="271449"/>
            </a:xfrm>
            <a:prstGeom prst="rect">
              <a:avLst/>
            </a:prstGeom>
            <a:noFill/>
            <a:ln>
              <a:noFill/>
            </a:ln>
          </p:spPr>
        </p:pic>
        <p:sp>
          <p:nvSpPr>
            <p:cNvPr id="530" name="Google Shape;530;p73"/>
            <p:cNvSpPr/>
            <p:nvPr/>
          </p:nvSpPr>
          <p:spPr>
            <a:xfrm>
              <a:off x="7905350" y="3389913"/>
              <a:ext cx="526200" cy="400200"/>
            </a:xfrm>
            <a:prstGeom prst="rect">
              <a:avLst/>
            </a:prstGeom>
            <a:solidFill>
              <a:schemeClr val="lt2"/>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A51C30"/>
                </a:solidFill>
                <a:latin typeface="Google Sans"/>
                <a:ea typeface="Google Sans"/>
                <a:cs typeface="Google Sans"/>
                <a:sym typeface="Google Sans"/>
              </a:endParaRPr>
            </a:p>
          </p:txBody>
        </p:sp>
        <p:sp>
          <p:nvSpPr>
            <p:cNvPr id="531" name="Google Shape;531;p73"/>
            <p:cNvSpPr/>
            <p:nvPr/>
          </p:nvSpPr>
          <p:spPr>
            <a:xfrm>
              <a:off x="5268100" y="3389888"/>
              <a:ext cx="2637300" cy="400200"/>
            </a:xfrm>
            <a:prstGeom prst="rect">
              <a:avLst/>
            </a:prstGeom>
            <a:solidFill>
              <a:schemeClr val="accent4"/>
            </a:solidFill>
            <a:ln>
              <a:noFill/>
            </a:ln>
            <a:effectLst>
              <a:outerShdw blurRad="57150" dist="19050" dir="5400000" algn="bl" rotWithShape="0">
                <a:srgbClr val="000000">
                  <a:alpha val="1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Google Sans"/>
                  <a:ea typeface="Google Sans"/>
                  <a:cs typeface="Google Sans"/>
                  <a:sym typeface="Google Sans"/>
                </a:rPr>
                <a:t>Battery-operated</a:t>
              </a:r>
              <a:endParaRPr b="1">
                <a:solidFill>
                  <a:srgbClr val="FFFFFF"/>
                </a:solidFill>
                <a:latin typeface="Google Sans"/>
                <a:ea typeface="Google Sans"/>
                <a:cs typeface="Google Sans"/>
                <a:sym typeface="Google Sans"/>
              </a:endParaRPr>
            </a:p>
          </p:txBody>
        </p:sp>
        <p:pic>
          <p:nvPicPr>
            <p:cNvPr id="532" name="Google Shape;532;p73"/>
            <p:cNvPicPr preferRelativeResize="0"/>
            <p:nvPr/>
          </p:nvPicPr>
          <p:blipFill rotWithShape="1">
            <a:blip r:embed="rId5">
              <a:alphaModFix/>
            </a:blip>
            <a:srcRect t="5250" b="18103"/>
            <a:stretch/>
          </p:blipFill>
          <p:spPr>
            <a:xfrm>
              <a:off x="8016850" y="3473800"/>
              <a:ext cx="303200" cy="232384"/>
            </a:xfrm>
            <a:prstGeom prst="rect">
              <a:avLst/>
            </a:prstGeom>
            <a:noFill/>
            <a:ln>
              <a:noFill/>
            </a:ln>
          </p:spPr>
        </p:pic>
      </p:grpSp>
    </p:spTree>
  </p:cSld>
  <p:clrMapOvr>
    <a:masterClrMapping/>
  </p:clrMapOvr>
</p:sld>
</file>

<file path=ppt/theme/theme1.xml><?xml version="1.0" encoding="utf-8"?>
<a:theme xmlns:a="http://schemas.openxmlformats.org/drawingml/2006/main" name="TinyMLx">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1435</Words>
  <Application>Microsoft Office PowerPoint</Application>
  <PresentationFormat>On-screen Show (16:9)</PresentationFormat>
  <Paragraphs>248</Paragraphs>
  <Slides>28</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Google Sans</vt:lpstr>
      <vt:lpstr>Roboto</vt:lpstr>
      <vt:lpstr>Google Sans Medium</vt:lpstr>
      <vt:lpstr>Helvetica Neue Light</vt:lpstr>
      <vt:lpstr>Calibri</vt:lpstr>
      <vt:lpstr>TinyMLx</vt:lpstr>
      <vt:lpstr>Office Theme</vt:lpstr>
      <vt:lpstr>Computer Vision with Embedded Machine Learning</vt:lpstr>
      <vt:lpstr>What Is ML?</vt:lpstr>
      <vt:lpstr>PowerPoint Presentation</vt:lpstr>
      <vt:lpstr>ML works by Training a model</vt:lpstr>
      <vt:lpstr>After it’s learned…</vt:lpstr>
      <vt:lpstr>After it’s learned you can make predictions:</vt:lpstr>
      <vt:lpstr>What Is Embedded ML? (TinyML)</vt:lpstr>
      <vt:lpstr>What is Embedded ML (TinyML)?</vt:lpstr>
      <vt:lpstr>What is Embedded ML (TinyML)?</vt:lpstr>
      <vt:lpstr>What is Embedded ML (TinyML)?</vt:lpstr>
      <vt:lpstr>What is Tiny Machine Learning (TinyML)?</vt:lpstr>
      <vt:lpstr>PowerPoint Presentation</vt:lpstr>
      <vt:lpstr>PowerPoint Presentation</vt:lpstr>
      <vt:lpstr>Promising Social Applications of TinyML</vt:lpstr>
      <vt:lpstr>And many more!</vt:lpstr>
      <vt:lpstr>Why Tiny?</vt:lpstr>
      <vt:lpstr>IoT 2.0: Intelligence on Things</vt:lpstr>
      <vt:lpstr>No Good Data Left Behind</vt:lpstr>
      <vt:lpstr>IoT 2.0: Intelligence on Things</vt:lpstr>
      <vt:lpstr>IoT 2.0: Intelligence on Things</vt:lpstr>
      <vt:lpstr>IoT 2.0: Intelligence on Things</vt:lpstr>
      <vt:lpstr>IoT 2.0: Intelligence on Things</vt:lpstr>
      <vt:lpstr>IoT 2.0: Intelligence on Things</vt:lpstr>
      <vt:lpstr>IoT 2.0: Intelligence on Things</vt:lpstr>
      <vt:lpstr>IoT 2.0: Intelligence on Things</vt:lpstr>
      <vt:lpstr>IoT 2.0: Intelligence on Things</vt:lpstr>
      <vt:lpstr>PowerPoint Presentation</vt:lpstr>
      <vt:lpstr>Market Forecast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Approachable, Hands-On Embedded Machine Learning Curriculum Using Edge Impulse and Arduino</dc:title>
  <dc:creator>sgmustadio</dc:creator>
  <cp:lastModifiedBy>Shawn Hymel</cp:lastModifiedBy>
  <cp:revision>2</cp:revision>
  <dcterms:modified xsi:type="dcterms:W3CDTF">2023-02-17T16:59:43Z</dcterms:modified>
</cp:coreProperties>
</file>